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3" r:id="rId6"/>
    <p:sldId id="265" r:id="rId7"/>
    <p:sldId id="266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2EEF-8FB6-4D1D-A9CE-0F355060148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7AA00-0843-48E1-ADAA-952EF54D7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65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AA00-0843-48E1-ADAA-952EF54D70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98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01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24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78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09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34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70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44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75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37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789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803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26B32-857B-4A18-841B-301571A4051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5B2F-7E27-4FCC-B6CA-AD37A4BE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5279" y="374206"/>
            <a:ext cx="99704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редняя общеобразовательная школа № 27</a:t>
            </a:r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4932" y="1672797"/>
            <a:ext cx="82621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Приготовление поварами </a:t>
            </a:r>
          </a:p>
          <a:p>
            <a:pPr algn="ctr"/>
            <a:r>
              <a:rPr lang="ru-RU" sz="54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школьной столовой</a:t>
            </a:r>
          </a:p>
          <a:p>
            <a:pPr algn="ctr"/>
            <a:r>
              <a:rPr lang="ru-RU" sz="54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горячего завтрака</a:t>
            </a:r>
            <a:endParaRPr lang="ru-RU" sz="5400" b="1" cap="none" spc="50" dirty="0">
              <a:ln w="952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9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079" y="260847"/>
            <a:ext cx="116738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Здоровое питание –  основа процветания!</a:t>
            </a:r>
            <a:endParaRPr lang="ru-RU" sz="4400" b="1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281" y="1070611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Человеку нужно есть,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Чтобы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встать и чтобы сесть.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Чтобы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прыгать, кувыркаться,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Песни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петь, дружить, смеяться,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Чтоб расти и развиваться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при этом не болеть,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Нужно правильно питаться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 самых юных лет уметь.</a:t>
            </a:r>
            <a:endParaRPr lang="ru-RU" sz="2400" b="0" i="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81" y="894829"/>
            <a:ext cx="4389479" cy="3292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2363"/>
          <a:stretch/>
        </p:blipFill>
        <p:spPr>
          <a:xfrm>
            <a:off x="6819357" y="3998563"/>
            <a:ext cx="4967339" cy="262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089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" y="562650"/>
            <a:ext cx="1010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44413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В столовой нашей повара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Кулинары-мастера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!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Они готовят </a:t>
            </a: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завтрак 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нам,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   С</a:t>
            </a: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пасибо! - скажем поварам!</a:t>
            </a:r>
            <a:endParaRPr lang="ru-RU" sz="2400" b="1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381369"/>
            <a:ext cx="5159450" cy="386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909664" y="5081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Школьная столовая</a:t>
            </a:r>
            <a:b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Сияет чистотой,</a:t>
            </a:r>
            <a:b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Пахнет в помещении</a:t>
            </a:r>
            <a:b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Вкусною едой.</a:t>
            </a:r>
            <a:b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Повар в накрахмаленном</a:t>
            </a:r>
            <a:b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Белом колпаке</a:t>
            </a:r>
            <a:b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Мило улыбается,</a:t>
            </a:r>
            <a:b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тарелками 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в руке.</a:t>
            </a:r>
          </a:p>
        </p:txBody>
      </p:sp>
    </p:spTree>
    <p:extLst>
      <p:ext uri="{BB962C8B-B14F-4D97-AF65-F5344CB8AC3E}">
        <p14:creationId xmlns="" xmlns:p14="http://schemas.microsoft.com/office/powerpoint/2010/main" val="17481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277" y="291496"/>
            <a:ext cx="1123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нашей школе 800 детей получают горячие завтраки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7" y="814716"/>
            <a:ext cx="4558188" cy="341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2805194"/>
            <a:ext cx="5039459" cy="377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28540" y="887533"/>
            <a:ext cx="5266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Завтрак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ты не пропускай,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Завтракать полезно,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К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ушать нужно не спеша,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Каждому известно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!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6255" y="4406181"/>
            <a:ext cx="4510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Если завтрак пропустил,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Ты желудку навредил!</a:t>
            </a:r>
          </a:p>
        </p:txBody>
      </p:sp>
    </p:spTree>
    <p:extLst>
      <p:ext uri="{BB962C8B-B14F-4D97-AF65-F5344CB8AC3E}">
        <p14:creationId xmlns="" xmlns:p14="http://schemas.microsoft.com/office/powerpoint/2010/main" val="335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37688" y="5292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Трудятся с шести утра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 В нашей школе повара.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Чтобы взрослые и дети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Были сытыми всегда.</a:t>
            </a:r>
            <a:endParaRPr lang="ru-RU" sz="2400" b="1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" y="472440"/>
            <a:ext cx="537972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79" y="2590799"/>
            <a:ext cx="5538583" cy="38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55404" y="529075"/>
            <a:ext cx="6457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Наши повара весь день работали: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Кормили запеканкой и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компотами.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Приготовили они нам картошечку,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Чтобы сытыми были крошечки!</a:t>
            </a:r>
            <a:endParaRPr lang="ru-RU" sz="2400" b="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8" y="380549"/>
            <a:ext cx="5052446" cy="378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20" y="2401821"/>
            <a:ext cx="5465734" cy="409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46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24039" y="89001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Ч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тобы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утром быть весёлым,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Бодрым, сильным и здоровым,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Чтобы не было болезней -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Завтрак 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выбирай полезней!</a:t>
            </a:r>
            <a:endParaRPr lang="ru-RU" sz="2400" b="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" y="407006"/>
            <a:ext cx="4985288" cy="373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88" y="3509963"/>
            <a:ext cx="5465152" cy="3183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64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5" y="467990"/>
            <a:ext cx="4928461" cy="369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06" y="2836190"/>
            <a:ext cx="4857839" cy="364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439905" y="10967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 удовольствием поели,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Отдохнули, посидели.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682" y="46801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Спасибо повару сказали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На уроки побежали!</a:t>
            </a:r>
          </a:p>
        </p:txBody>
      </p:sp>
    </p:spTree>
    <p:extLst>
      <p:ext uri="{BB962C8B-B14F-4D97-AF65-F5344CB8AC3E}">
        <p14:creationId xmlns="" xmlns:p14="http://schemas.microsoft.com/office/powerpoint/2010/main" val="18062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3e/49/ef/3e49ef456ca716e4b39b5ca8e8c628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" y="350360"/>
            <a:ext cx="10104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школе организован родительский контроль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сфере школьного 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питания.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40" y="1181331"/>
            <a:ext cx="2888345" cy="288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13" y="1299037"/>
            <a:ext cx="2888342" cy="288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29421"/>
          <a:stretch/>
        </p:blipFill>
        <p:spPr>
          <a:xfrm>
            <a:off x="563880" y="1300446"/>
            <a:ext cx="3135846" cy="295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0467" y="3354164"/>
            <a:ext cx="3074936" cy="3074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3134" y="3862901"/>
            <a:ext cx="5021388" cy="2789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22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157</Words>
  <Application>Microsoft Office PowerPoint</Application>
  <PresentationFormat>Произвольный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socped</cp:lastModifiedBy>
  <cp:revision>20</cp:revision>
  <dcterms:created xsi:type="dcterms:W3CDTF">2023-04-23T15:21:21Z</dcterms:created>
  <dcterms:modified xsi:type="dcterms:W3CDTF">2023-04-26T07:56:57Z</dcterms:modified>
</cp:coreProperties>
</file>