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0" r:id="rId4"/>
    <p:sldId id="258" r:id="rId5"/>
    <p:sldId id="263" r:id="rId6"/>
    <p:sldId id="265" r:id="rId7"/>
    <p:sldId id="266" r:id="rId8"/>
    <p:sldId id="264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-99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32EEF-8FB6-4D1D-A9CE-0F355060148E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7AA00-0843-48E1-ADAA-952EF54D7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165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7AA00-0843-48E1-ADAA-952EF54D702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9987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1013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824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9780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0090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834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7704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442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275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1379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7896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803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26B32-857B-4A18-841B-301571A4051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45B2F-7E27-4FCC-B6CA-AD37A4BE8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5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5279" y="374206"/>
            <a:ext cx="99704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Муниципальное автономное общеобразовательное учреждение </a:t>
            </a:r>
          </a:p>
          <a:p>
            <a:pPr algn="ctr"/>
            <a:r>
              <a:rPr lang="ru-RU" sz="2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</a:t>
            </a:r>
            <a:r>
              <a:rPr lang="ru-RU" sz="28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редняя общеобразовательная школа № 27</a:t>
            </a:r>
            <a:endParaRPr lang="ru-RU" sz="28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64932" y="1672797"/>
            <a:ext cx="826213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Приготовление поварами </a:t>
            </a:r>
          </a:p>
          <a:p>
            <a:pPr algn="ctr"/>
            <a:r>
              <a:rPr lang="ru-RU" sz="5400" b="1" cap="none" spc="50" dirty="0" smtClean="0">
                <a:ln w="952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школьной столовой</a:t>
            </a:r>
          </a:p>
          <a:p>
            <a:pPr algn="ctr"/>
            <a:r>
              <a:rPr lang="ru-RU" sz="5400" b="1" cap="none" spc="50" dirty="0" smtClean="0">
                <a:ln w="952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горячего завтрака</a:t>
            </a:r>
            <a:endParaRPr lang="ru-RU" sz="5400" b="1" cap="none" spc="50" dirty="0">
              <a:ln w="9525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39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9079" y="260847"/>
            <a:ext cx="1167384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Здоровое питание –  основа процветания!</a:t>
            </a:r>
            <a:endParaRPr lang="ru-RU" sz="4400" b="1" cap="none" spc="50" dirty="0">
              <a:ln w="9525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8281" y="1070611"/>
            <a:ext cx="6172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Человеку нужно есть,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Чтобы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встать и чтобы сесть.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Чтобы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прыгать, кувыркаться,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Песни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петь, дружить, смеяться,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Чтоб расти и развиваться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И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при этом не болеть,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Нужно правильно питаться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С самых юных лет уметь.</a:t>
            </a:r>
            <a:endParaRPr lang="ru-RU" sz="2400" b="0" i="0" dirty="0">
              <a:solidFill>
                <a:srgbClr val="0070C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481" y="894829"/>
            <a:ext cx="4389479" cy="3292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12363"/>
          <a:stretch/>
        </p:blipFill>
        <p:spPr>
          <a:xfrm>
            <a:off x="6819357" y="3998563"/>
            <a:ext cx="4967339" cy="262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0897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3880" y="562650"/>
            <a:ext cx="1010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0" y="444133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В столовой нашей повара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Кулинары-мастера</a:t>
            </a: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!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Они готовят </a:t>
            </a:r>
            <a:r>
              <a:rPr lang="ru-RU" sz="24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завтрак </a:t>
            </a: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нам,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   С</a:t>
            </a:r>
            <a:r>
              <a:rPr lang="ru-RU" sz="24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пасибо! - скажем поварам!</a:t>
            </a:r>
            <a:endParaRPr lang="ru-RU" sz="2400" b="1" dirty="0">
              <a:solidFill>
                <a:srgbClr val="0070C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" y="381369"/>
            <a:ext cx="5159450" cy="3869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909664" y="508152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Школьная столовая</a:t>
            </a:r>
            <a:b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Сияет чистотой,</a:t>
            </a:r>
            <a:b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Пахнет в помещении</a:t>
            </a:r>
            <a:b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Вкусною едой.</a:t>
            </a:r>
            <a:b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Повар в накрахмаленном</a:t>
            </a:r>
            <a:b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Белом колпаке</a:t>
            </a:r>
            <a:b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Мило улыбается,</a:t>
            </a:r>
            <a:b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тарелками </a:t>
            </a: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в руке.</a:t>
            </a:r>
          </a:p>
        </p:txBody>
      </p:sp>
    </p:spTree>
    <p:extLst>
      <p:ext uri="{BB962C8B-B14F-4D97-AF65-F5344CB8AC3E}">
        <p14:creationId xmlns="" xmlns:p14="http://schemas.microsoft.com/office/powerpoint/2010/main" val="174815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6277" y="291496"/>
            <a:ext cx="11232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 нашей школе 800 детей получают горячие завтраки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7" y="814716"/>
            <a:ext cx="4558188" cy="3418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264" y="2805194"/>
            <a:ext cx="5039459" cy="3779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628540" y="887533"/>
            <a:ext cx="52667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Завтрак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ты не пропускай,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Завтракать полезно,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endParaRPr lang="ru-RU" sz="24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К</a:t>
            </a: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ушать нужно не спеша,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Каждому известно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!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16255" y="4406181"/>
            <a:ext cx="45100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Если завтрак пропустил,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Ты желудку навредил!</a:t>
            </a:r>
          </a:p>
        </p:txBody>
      </p:sp>
    </p:spTree>
    <p:extLst>
      <p:ext uri="{BB962C8B-B14F-4D97-AF65-F5344CB8AC3E}">
        <p14:creationId xmlns="" xmlns:p14="http://schemas.microsoft.com/office/powerpoint/2010/main" val="3355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37688" y="52929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Трудятся с шести утра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 В нашей школе повара.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Чтобы взрослые и дети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Были сытыми всегда.</a:t>
            </a:r>
            <a:endParaRPr lang="ru-RU" sz="2400" b="1" dirty="0">
              <a:solidFill>
                <a:srgbClr val="0070C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" y="472440"/>
            <a:ext cx="537972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6479" y="2590799"/>
            <a:ext cx="5538583" cy="3810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5112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55404" y="529075"/>
            <a:ext cx="64576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Наши повара весь день работали: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Кормили запеканкой и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компотами.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Приготовили они нам картошечку,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Чтобы сытыми были крошечки!</a:t>
            </a:r>
            <a:endParaRPr lang="ru-RU" sz="2400" b="0" dirty="0">
              <a:solidFill>
                <a:srgbClr val="0070C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58" y="380549"/>
            <a:ext cx="5052446" cy="3789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820" y="2401821"/>
            <a:ext cx="5465734" cy="4099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464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724039" y="89001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Ч</a:t>
            </a: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тобы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утром быть весёлым,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Бодрым, сильным и здоровым,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Чтобы не было болезней -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Завтрак  </a:t>
            </a: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выбирай полезней!</a:t>
            </a:r>
            <a:endParaRPr lang="ru-RU" sz="2400" b="0" dirty="0">
              <a:solidFill>
                <a:srgbClr val="0070C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51" y="407006"/>
            <a:ext cx="4985288" cy="3738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888" y="3509963"/>
            <a:ext cx="5465152" cy="31830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649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95" y="467990"/>
            <a:ext cx="4928461" cy="369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306" y="2836190"/>
            <a:ext cx="4857839" cy="3643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439905" y="109679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С удовольствием поели,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Отдохнули, посидели.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89682" y="468017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Спасибо повару сказали</a:t>
            </a:r>
            <a:b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На уроки побежали!</a:t>
            </a:r>
          </a:p>
        </p:txBody>
      </p:sp>
    </p:spTree>
    <p:extLst>
      <p:ext uri="{BB962C8B-B14F-4D97-AF65-F5344CB8AC3E}">
        <p14:creationId xmlns="" xmlns:p14="http://schemas.microsoft.com/office/powerpoint/2010/main" val="180624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3e/49/ef/3e49ef456ca716e4b39b5ca8e8c628a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3880" y="350360"/>
            <a:ext cx="10104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 школе организован родительский контроль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сфере школьного 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питания.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740" y="1181331"/>
            <a:ext cx="2888345" cy="2888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313" y="1299037"/>
            <a:ext cx="2888342" cy="288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29421"/>
          <a:stretch/>
        </p:blipFill>
        <p:spPr>
          <a:xfrm>
            <a:off x="563880" y="1300446"/>
            <a:ext cx="3135846" cy="2951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0467" y="3354164"/>
            <a:ext cx="3074936" cy="30749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3134" y="3862901"/>
            <a:ext cx="5021388" cy="27897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222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157</Words>
  <Application>Microsoft Office PowerPoint</Application>
  <PresentationFormat>Произвольный</PresentationFormat>
  <Paragraphs>42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socped</cp:lastModifiedBy>
  <cp:revision>20</cp:revision>
  <dcterms:created xsi:type="dcterms:W3CDTF">2023-04-23T15:21:21Z</dcterms:created>
  <dcterms:modified xsi:type="dcterms:W3CDTF">2023-04-26T07:56:57Z</dcterms:modified>
</cp:coreProperties>
</file>