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0" r:id="rId1"/>
  </p:sldMasterIdLst>
  <p:handoutMasterIdLst>
    <p:handoutMasterId r:id="rId30"/>
  </p:handoutMasterIdLst>
  <p:sldIdLst>
    <p:sldId id="277" r:id="rId2"/>
    <p:sldId id="292" r:id="rId3"/>
    <p:sldId id="293" r:id="rId4"/>
    <p:sldId id="294" r:id="rId5"/>
    <p:sldId id="295" r:id="rId6"/>
    <p:sldId id="296" r:id="rId7"/>
    <p:sldId id="297" r:id="rId8"/>
    <p:sldId id="305" r:id="rId9"/>
    <p:sldId id="320" r:id="rId10"/>
    <p:sldId id="306" r:id="rId11"/>
    <p:sldId id="307" r:id="rId12"/>
    <p:sldId id="308" r:id="rId13"/>
    <p:sldId id="309" r:id="rId14"/>
    <p:sldId id="300" r:id="rId15"/>
    <p:sldId id="312" r:id="rId16"/>
    <p:sldId id="313" r:id="rId17"/>
    <p:sldId id="314" r:id="rId18"/>
    <p:sldId id="302" r:id="rId19"/>
    <p:sldId id="315" r:id="rId20"/>
    <p:sldId id="310" r:id="rId21"/>
    <p:sldId id="319" r:id="rId22"/>
    <p:sldId id="299" r:id="rId23"/>
    <p:sldId id="283" r:id="rId24"/>
    <p:sldId id="290" r:id="rId25"/>
    <p:sldId id="317" r:id="rId26"/>
    <p:sldId id="318" r:id="rId27"/>
    <p:sldId id="291" r:id="rId28"/>
    <p:sldId id="321" r:id="rId29"/>
  </p:sldIdLst>
  <p:sldSz cx="9144000" cy="6858000" type="screen4x3"/>
  <p:notesSz cx="7099300" cy="10234613"/>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37" userDrawn="1">
          <p15:clr>
            <a:srgbClr val="A4A3A4"/>
          </p15:clr>
        </p15:guide>
        <p15:guide id="2" pos="4853" userDrawn="1">
          <p15:clr>
            <a:srgbClr val="A4A3A4"/>
          </p15:clr>
        </p15:guide>
        <p15:guide id="3" pos="907" userDrawn="1">
          <p15:clr>
            <a:srgbClr val="A4A3A4"/>
          </p15:clr>
        </p15:guide>
        <p15:guide id="4" orient="horz" pos="4269" userDrawn="1">
          <p15:clr>
            <a:srgbClr val="A4A3A4"/>
          </p15:clr>
        </p15:guide>
        <p15:guide id="5" orient="horz" pos="51" userDrawn="1">
          <p15:clr>
            <a:srgbClr val="A4A3A4"/>
          </p15:clr>
        </p15:guide>
        <p15:guide id="6" pos="22" userDrawn="1">
          <p15:clr>
            <a:srgbClr val="A4A3A4"/>
          </p15:clr>
        </p15:guide>
        <p15:guide id="7" pos="5738" userDrawn="1">
          <p15:clr>
            <a:srgbClr val="A4A3A4"/>
          </p15:clr>
        </p15:guide>
        <p15:guide id="8" pos="1587"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18AB6"/>
    <a:srgbClr val="FAF9F8"/>
    <a:srgbClr val="FAF8F8"/>
    <a:srgbClr val="E4261C"/>
    <a:srgbClr val="FDEF35"/>
    <a:srgbClr val="FF891D"/>
    <a:srgbClr val="D60000"/>
    <a:srgbClr val="D42222"/>
    <a:srgbClr val="E95149"/>
    <a:srgbClr val="7196D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8203" autoAdjust="0"/>
    <p:restoredTop sz="94660"/>
  </p:normalViewPr>
  <p:slideViewPr>
    <p:cSldViewPr snapToGrid="0" showGuides="1">
      <p:cViewPr varScale="1">
        <p:scale>
          <a:sx n="50" d="100"/>
          <a:sy n="50" d="100"/>
        </p:scale>
        <p:origin x="48" y="54"/>
      </p:cViewPr>
      <p:guideLst>
        <p:guide orient="horz" pos="2137"/>
        <p:guide pos="4853"/>
        <p:guide pos="907"/>
        <p:guide orient="horz" pos="4269"/>
        <p:guide orient="horz" pos="51"/>
        <p:guide pos="22"/>
        <p:guide pos="5738"/>
        <p:guide pos="1587"/>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3076363" cy="513508"/>
          </a:xfrm>
          <a:prstGeom prst="rect">
            <a:avLst/>
          </a:prstGeom>
        </p:spPr>
        <p:txBody>
          <a:bodyPr vert="horz" lIns="99048" tIns="49524" rIns="99048" bIns="49524" rtlCol="0"/>
          <a:lstStyle>
            <a:lvl1pPr algn="l">
              <a:defRPr sz="1300"/>
            </a:lvl1pPr>
          </a:lstStyle>
          <a:p>
            <a:endParaRPr lang="ru-RU"/>
          </a:p>
        </p:txBody>
      </p:sp>
      <p:sp>
        <p:nvSpPr>
          <p:cNvPr id="3" name="Дата 2"/>
          <p:cNvSpPr>
            <a:spLocks noGrp="1"/>
          </p:cNvSpPr>
          <p:nvPr>
            <p:ph type="dt" sz="quarter" idx="1"/>
          </p:nvPr>
        </p:nvSpPr>
        <p:spPr>
          <a:xfrm>
            <a:off x="4021294" y="0"/>
            <a:ext cx="3076363" cy="513508"/>
          </a:xfrm>
          <a:prstGeom prst="rect">
            <a:avLst/>
          </a:prstGeom>
        </p:spPr>
        <p:txBody>
          <a:bodyPr vert="horz" lIns="99048" tIns="49524" rIns="99048" bIns="49524" rtlCol="0"/>
          <a:lstStyle>
            <a:lvl1pPr algn="r">
              <a:defRPr sz="1300"/>
            </a:lvl1pPr>
          </a:lstStyle>
          <a:p>
            <a:fld id="{315F3A4B-0631-488C-87FA-3E1A0A9E775C}" type="datetimeFigureOut">
              <a:rPr lang="ru-RU" smtClean="0"/>
              <a:t>27.04.2021</a:t>
            </a:fld>
            <a:endParaRPr lang="ru-RU"/>
          </a:p>
        </p:txBody>
      </p:sp>
      <p:sp>
        <p:nvSpPr>
          <p:cNvPr id="4" name="Нижний колонтитул 3"/>
          <p:cNvSpPr>
            <a:spLocks noGrp="1"/>
          </p:cNvSpPr>
          <p:nvPr>
            <p:ph type="ftr" sz="quarter" idx="2"/>
          </p:nvPr>
        </p:nvSpPr>
        <p:spPr>
          <a:xfrm>
            <a:off x="0" y="9721107"/>
            <a:ext cx="3076363" cy="513507"/>
          </a:xfrm>
          <a:prstGeom prst="rect">
            <a:avLst/>
          </a:prstGeom>
        </p:spPr>
        <p:txBody>
          <a:bodyPr vert="horz" lIns="99048" tIns="49524" rIns="99048" bIns="49524" rtlCol="0" anchor="b"/>
          <a:lstStyle>
            <a:lvl1pPr algn="l">
              <a:defRPr sz="1300"/>
            </a:lvl1pPr>
          </a:lstStyle>
          <a:p>
            <a:endParaRPr lang="ru-RU"/>
          </a:p>
        </p:txBody>
      </p:sp>
      <p:sp>
        <p:nvSpPr>
          <p:cNvPr id="5" name="Номер слайда 4"/>
          <p:cNvSpPr>
            <a:spLocks noGrp="1"/>
          </p:cNvSpPr>
          <p:nvPr>
            <p:ph type="sldNum" sz="quarter" idx="3"/>
          </p:nvPr>
        </p:nvSpPr>
        <p:spPr>
          <a:xfrm>
            <a:off x="4021294" y="9721107"/>
            <a:ext cx="3076363" cy="513507"/>
          </a:xfrm>
          <a:prstGeom prst="rect">
            <a:avLst/>
          </a:prstGeom>
        </p:spPr>
        <p:txBody>
          <a:bodyPr vert="horz" lIns="99048" tIns="49524" rIns="99048" bIns="49524" rtlCol="0" anchor="b"/>
          <a:lstStyle>
            <a:lvl1pPr algn="r">
              <a:defRPr sz="1300"/>
            </a:lvl1pPr>
          </a:lstStyle>
          <a:p>
            <a:fld id="{76BB0A33-7045-404F-9E38-6494375270E4}" type="slidenum">
              <a:rPr lang="ru-RU" smtClean="0"/>
              <a:t>‹#›</a:t>
            </a:fld>
            <a:endParaRPr lang="ru-RU"/>
          </a:p>
        </p:txBody>
      </p:sp>
    </p:spTree>
    <p:extLst>
      <p:ext uri="{BB962C8B-B14F-4D97-AF65-F5344CB8AC3E}">
        <p14:creationId xmlns:p14="http://schemas.microsoft.com/office/powerpoint/2010/main" val="2430570340"/>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grpSp>
        <p:nvGrpSpPr>
          <p:cNvPr id="16" name="Group 15"/>
          <p:cNvGrpSpPr/>
          <p:nvPr/>
        </p:nvGrpSpPr>
        <p:grpSpPr>
          <a:xfrm>
            <a:off x="4334933" y="1169931"/>
            <a:ext cx="4814835" cy="4993802"/>
            <a:chOff x="4334933" y="1169931"/>
            <a:chExt cx="4814835" cy="4993802"/>
          </a:xfrm>
        </p:grpSpPr>
        <p:cxnSp>
          <p:nvCxnSpPr>
            <p:cNvPr id="17" name="Straight Connector 16"/>
            <p:cNvCxnSpPr/>
            <p:nvPr/>
          </p:nvCxnSpPr>
          <p:spPr>
            <a:xfrm flipH="1">
              <a:off x="6009259" y="1169931"/>
              <a:ext cx="3134741" cy="3134741"/>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9" name="Straight Connector 18"/>
            <p:cNvCxnSpPr/>
            <p:nvPr/>
          </p:nvCxnSpPr>
          <p:spPr>
            <a:xfrm flipH="1">
              <a:off x="4334933" y="1348898"/>
              <a:ext cx="4814835" cy="4814835"/>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5225595" y="1469269"/>
              <a:ext cx="3912054" cy="3912054"/>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2" name="Straight Connector 21"/>
            <p:cNvCxnSpPr/>
            <p:nvPr/>
          </p:nvCxnSpPr>
          <p:spPr>
            <a:xfrm flipH="1">
              <a:off x="5304588" y="1307856"/>
              <a:ext cx="3839412" cy="3839412"/>
            </a:xfrm>
            <a:prstGeom prst="line">
              <a:avLst/>
            </a:prstGeom>
            <a:ln w="3175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flipH="1">
              <a:off x="5707078" y="1770196"/>
              <a:ext cx="3430571" cy="3430570"/>
            </a:xfrm>
            <a:prstGeom prst="line">
              <a:avLst/>
            </a:prstGeom>
            <a:ln w="31750">
              <a:solidFill>
                <a:schemeClr val="tx1"/>
              </a:solidFill>
            </a:ln>
          </p:spPr>
          <p:style>
            <a:lnRef idx="2">
              <a:schemeClr val="accent1"/>
            </a:lnRef>
            <a:fillRef idx="0">
              <a:schemeClr val="accent1"/>
            </a:fillRef>
            <a:effectRef idx="1">
              <a:schemeClr val="accent1"/>
            </a:effectRef>
            <a:fontRef idx="minor">
              <a:schemeClr val="tx1"/>
            </a:fontRef>
          </p:style>
        </p:cxnSp>
      </p:grpSp>
      <p:sp>
        <p:nvSpPr>
          <p:cNvPr id="2" name="Title 1"/>
          <p:cNvSpPr>
            <a:spLocks noGrp="1"/>
          </p:cNvSpPr>
          <p:nvPr>
            <p:ph type="ctrTitle"/>
          </p:nvPr>
        </p:nvSpPr>
        <p:spPr>
          <a:xfrm>
            <a:off x="533400" y="533400"/>
            <a:ext cx="6154713" cy="3124201"/>
          </a:xfrm>
        </p:spPr>
        <p:txBody>
          <a:bodyPr anchor="b">
            <a:normAutofit/>
          </a:bodyPr>
          <a:lstStyle>
            <a:lvl1pPr algn="l">
              <a:defRPr sz="4400">
                <a:effectLst/>
              </a:defRPr>
            </a:lvl1pPr>
          </a:lstStyle>
          <a:p>
            <a:r>
              <a:rPr lang="ru-RU"/>
              <a:t>Образец заголовка</a:t>
            </a:r>
            <a:endParaRPr lang="en-US" dirty="0"/>
          </a:p>
        </p:txBody>
      </p:sp>
      <p:sp>
        <p:nvSpPr>
          <p:cNvPr id="3" name="Subtitle 2"/>
          <p:cNvSpPr>
            <a:spLocks noGrp="1"/>
          </p:cNvSpPr>
          <p:nvPr>
            <p:ph type="subTitle" idx="1"/>
          </p:nvPr>
        </p:nvSpPr>
        <p:spPr>
          <a:xfrm>
            <a:off x="533400" y="3843868"/>
            <a:ext cx="4954250" cy="1913466"/>
          </a:xfrm>
        </p:spPr>
        <p:txBody>
          <a:bodyPr anchor="t">
            <a:normAutofit/>
          </a:bodyPr>
          <a:lstStyle>
            <a:lvl1pPr marL="0" indent="0" algn="l">
              <a:buNone/>
              <a:defRPr sz="20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a:t>Образец подзаголовка</a:t>
            </a:r>
            <a:endParaRPr lang="en-US" dirty="0"/>
          </a:p>
        </p:txBody>
      </p:sp>
      <p:sp>
        <p:nvSpPr>
          <p:cNvPr id="4" name="Date Placeholder 3"/>
          <p:cNvSpPr>
            <a:spLocks noGrp="1"/>
          </p:cNvSpPr>
          <p:nvPr>
            <p:ph type="dt" sz="half" idx="10"/>
          </p:nvPr>
        </p:nvSpPr>
        <p:spPr/>
        <p:txBody>
          <a:bodyPr/>
          <a:lstStyle/>
          <a:p>
            <a:fld id="{DB117A41-DE1B-4BC0-B628-F64B2AEFFEBE}" type="datetimeFigureOut">
              <a:rPr lang="ru-RU" smtClean="0"/>
              <a:t>27.04.2021</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F966143D-5DE3-4970-A6B4-58010BE53794}" type="slidenum">
              <a:rPr lang="ru-RU" smtClean="0"/>
              <a:t>‹#›</a:t>
            </a:fld>
            <a:endParaRPr lang="ru-RU"/>
          </a:p>
        </p:txBody>
      </p:sp>
    </p:spTree>
    <p:extLst>
      <p:ext uri="{BB962C8B-B14F-4D97-AF65-F5344CB8AC3E}">
        <p14:creationId xmlns:p14="http://schemas.microsoft.com/office/powerpoint/2010/main" val="168869036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Панорамная фотография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533400" y="4495800"/>
            <a:ext cx="6554867" cy="1524000"/>
          </a:xfrm>
        </p:spPr>
        <p:txBody>
          <a:bodyPr/>
          <a:lstStyle/>
          <a:p>
            <a:r>
              <a:rPr lang="ru-RU"/>
              <a:t>Образец заголовка</a:t>
            </a:r>
            <a:endParaRPr lang="en-US" dirty="0"/>
          </a:p>
        </p:txBody>
      </p:sp>
      <p:sp>
        <p:nvSpPr>
          <p:cNvPr id="6" name="Picture Placeholder 2"/>
          <p:cNvSpPr>
            <a:spLocks noGrp="1" noChangeAspect="1"/>
          </p:cNvSpPr>
          <p:nvPr>
            <p:ph type="pic" idx="13"/>
          </p:nvPr>
        </p:nvSpPr>
        <p:spPr>
          <a:xfrm>
            <a:off x="533400" y="533400"/>
            <a:ext cx="8077200" cy="3124200"/>
          </a:xfrm>
          <a:prstGeom prst="snip2DiagRect">
            <a:avLst>
              <a:gd name="adj1" fmla="val 10815"/>
              <a:gd name="adj2" fmla="val 0"/>
            </a:avLst>
          </a:prstGeom>
          <a:ln w="15875">
            <a:solidFill>
              <a:schemeClr val="tx1">
                <a:alpha val="40000"/>
              </a:schemeClr>
            </a:soli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a:t>Вставка рисунка</a:t>
            </a:r>
            <a:endParaRPr lang="en-US" dirty="0"/>
          </a:p>
        </p:txBody>
      </p:sp>
      <p:sp>
        <p:nvSpPr>
          <p:cNvPr id="9" name="Text Placeholder 9"/>
          <p:cNvSpPr>
            <a:spLocks noGrp="1"/>
          </p:cNvSpPr>
          <p:nvPr>
            <p:ph type="body" sz="quarter" idx="14"/>
          </p:nvPr>
        </p:nvSpPr>
        <p:spPr>
          <a:xfrm>
            <a:off x="762002" y="3843867"/>
            <a:ext cx="7281332" cy="457200"/>
          </a:xfrm>
        </p:spPr>
        <p:txBody>
          <a:bodyPr anchor="t">
            <a:normAutofit/>
          </a:bodyPr>
          <a:lstStyle>
            <a:lvl1pPr marL="0" indent="0">
              <a:buFontTx/>
              <a:buNone/>
              <a:defRPr sz="16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a:t>Образец текста</a:t>
            </a:r>
          </a:p>
        </p:txBody>
      </p:sp>
      <p:sp>
        <p:nvSpPr>
          <p:cNvPr id="3" name="Date Placeholder 2"/>
          <p:cNvSpPr>
            <a:spLocks noGrp="1"/>
          </p:cNvSpPr>
          <p:nvPr>
            <p:ph type="dt" sz="half" idx="10"/>
          </p:nvPr>
        </p:nvSpPr>
        <p:spPr/>
        <p:txBody>
          <a:bodyPr/>
          <a:lstStyle/>
          <a:p>
            <a:fld id="{DB117A41-DE1B-4BC0-B628-F64B2AEFFEBE}" type="datetimeFigureOut">
              <a:rPr lang="ru-RU" smtClean="0"/>
              <a:t>27.04.2021</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F966143D-5DE3-4970-A6B4-58010BE53794}" type="slidenum">
              <a:rPr lang="ru-RU" smtClean="0"/>
              <a:t>‹#›</a:t>
            </a:fld>
            <a:endParaRPr lang="ru-RU"/>
          </a:p>
        </p:txBody>
      </p:sp>
    </p:spTree>
    <p:extLst>
      <p:ext uri="{BB962C8B-B14F-4D97-AF65-F5344CB8AC3E}">
        <p14:creationId xmlns:p14="http://schemas.microsoft.com/office/powerpoint/2010/main" val="242376781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Заголовок и подпись">
    <p:spTree>
      <p:nvGrpSpPr>
        <p:cNvPr id="1" name=""/>
        <p:cNvGrpSpPr/>
        <p:nvPr/>
      </p:nvGrpSpPr>
      <p:grpSpPr>
        <a:xfrm>
          <a:off x="0" y="0"/>
          <a:ext cx="0" cy="0"/>
          <a:chOff x="0" y="0"/>
          <a:chExt cx="0" cy="0"/>
        </a:xfrm>
      </p:grpSpPr>
      <p:sp>
        <p:nvSpPr>
          <p:cNvPr id="2" name="Title 1"/>
          <p:cNvSpPr>
            <a:spLocks noGrp="1"/>
          </p:cNvSpPr>
          <p:nvPr>
            <p:ph type="title"/>
          </p:nvPr>
        </p:nvSpPr>
        <p:spPr>
          <a:xfrm>
            <a:off x="533400" y="533400"/>
            <a:ext cx="8077200" cy="2895600"/>
          </a:xfrm>
        </p:spPr>
        <p:txBody>
          <a:bodyPr anchor="ctr">
            <a:normAutofit/>
          </a:bodyPr>
          <a:lstStyle>
            <a:lvl1pPr algn="l">
              <a:defRPr sz="2800" b="0" cap="all"/>
            </a:lvl1pPr>
          </a:lstStyle>
          <a:p>
            <a:r>
              <a:rPr lang="ru-RU"/>
              <a:t>Образец заголовка</a:t>
            </a:r>
            <a:endParaRPr lang="en-US" dirty="0"/>
          </a:p>
        </p:txBody>
      </p:sp>
      <p:sp>
        <p:nvSpPr>
          <p:cNvPr id="3" name="Text Placeholder 2"/>
          <p:cNvSpPr>
            <a:spLocks noGrp="1"/>
          </p:cNvSpPr>
          <p:nvPr>
            <p:ph type="body" idx="1"/>
          </p:nvPr>
        </p:nvSpPr>
        <p:spPr>
          <a:xfrm>
            <a:off x="533400" y="4114800"/>
            <a:ext cx="6383552" cy="1905000"/>
          </a:xfrm>
        </p:spPr>
        <p:txBody>
          <a:bodyPr anchor="ctr">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p:txBody>
          <a:bodyPr/>
          <a:lstStyle/>
          <a:p>
            <a:fld id="{DB117A41-DE1B-4BC0-B628-F64B2AEFFEBE}" type="datetimeFigureOut">
              <a:rPr lang="ru-RU" smtClean="0"/>
              <a:t>27.04.2021</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F966143D-5DE3-4970-A6B4-58010BE53794}" type="slidenum">
              <a:rPr lang="ru-RU" smtClean="0"/>
              <a:t>‹#›</a:t>
            </a:fld>
            <a:endParaRPr lang="ru-RU"/>
          </a:p>
        </p:txBody>
      </p:sp>
    </p:spTree>
    <p:extLst>
      <p:ext uri="{BB962C8B-B14F-4D97-AF65-F5344CB8AC3E}">
        <p14:creationId xmlns:p14="http://schemas.microsoft.com/office/powerpoint/2010/main" val="223111032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Цитата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856283" y="533400"/>
            <a:ext cx="6859787" cy="2895600"/>
          </a:xfrm>
        </p:spPr>
        <p:txBody>
          <a:bodyPr anchor="ctr">
            <a:normAutofit/>
          </a:bodyPr>
          <a:lstStyle>
            <a:lvl1pPr algn="l">
              <a:defRPr sz="2800" b="0" cap="all">
                <a:solidFill>
                  <a:schemeClr val="tx1"/>
                </a:solidFill>
              </a:defRPr>
            </a:lvl1pPr>
          </a:lstStyle>
          <a:p>
            <a:r>
              <a:rPr lang="ru-RU"/>
              <a:t>Образец заголовка</a:t>
            </a:r>
            <a:endParaRPr lang="en-US" dirty="0"/>
          </a:p>
        </p:txBody>
      </p:sp>
      <p:sp>
        <p:nvSpPr>
          <p:cNvPr id="10" name="Text Placeholder 9"/>
          <p:cNvSpPr>
            <a:spLocks noGrp="1"/>
          </p:cNvSpPr>
          <p:nvPr>
            <p:ph type="body" sz="quarter" idx="13"/>
          </p:nvPr>
        </p:nvSpPr>
        <p:spPr>
          <a:xfrm>
            <a:off x="1066800" y="3429000"/>
            <a:ext cx="6402467" cy="482600"/>
          </a:xfrm>
        </p:spPr>
        <p:txBody>
          <a:bodyPr anchor="ctr"/>
          <a:lstStyle>
            <a:lvl1pPr marL="0" indent="0">
              <a:buFontTx/>
              <a:buNone/>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a:t>Образец текста</a:t>
            </a:r>
          </a:p>
        </p:txBody>
      </p:sp>
      <p:sp>
        <p:nvSpPr>
          <p:cNvPr id="3" name="Text Placeholder 2"/>
          <p:cNvSpPr>
            <a:spLocks noGrp="1"/>
          </p:cNvSpPr>
          <p:nvPr>
            <p:ph type="body" idx="1"/>
          </p:nvPr>
        </p:nvSpPr>
        <p:spPr>
          <a:xfrm>
            <a:off x="533400" y="4301070"/>
            <a:ext cx="6382361" cy="1718730"/>
          </a:xfrm>
        </p:spPr>
        <p:txBody>
          <a:bodyPr anchor="ctr">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p:txBody>
          <a:bodyPr/>
          <a:lstStyle/>
          <a:p>
            <a:fld id="{DB117A41-DE1B-4BC0-B628-F64B2AEFFEBE}" type="datetimeFigureOut">
              <a:rPr lang="ru-RU" smtClean="0"/>
              <a:t>27.04.2021</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F966143D-5DE3-4970-A6B4-58010BE53794}" type="slidenum">
              <a:rPr lang="ru-RU" smtClean="0"/>
              <a:t>‹#›</a:t>
            </a:fld>
            <a:endParaRPr lang="ru-RU"/>
          </a:p>
        </p:txBody>
      </p:sp>
      <p:sp>
        <p:nvSpPr>
          <p:cNvPr id="14" name="TextBox 13"/>
          <p:cNvSpPr txBox="1"/>
          <p:nvPr/>
        </p:nvSpPr>
        <p:spPr>
          <a:xfrm>
            <a:off x="228600" y="710624"/>
            <a:ext cx="457319"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5" name="TextBox 14"/>
          <p:cNvSpPr txBox="1"/>
          <p:nvPr/>
        </p:nvSpPr>
        <p:spPr>
          <a:xfrm>
            <a:off x="7696200" y="2768601"/>
            <a:ext cx="457319"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spTree>
    <p:extLst>
      <p:ext uri="{BB962C8B-B14F-4D97-AF65-F5344CB8AC3E}">
        <p14:creationId xmlns:p14="http://schemas.microsoft.com/office/powerpoint/2010/main" val="411354234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Карточка имени">
    <p:spTree>
      <p:nvGrpSpPr>
        <p:cNvPr id="1" name=""/>
        <p:cNvGrpSpPr/>
        <p:nvPr/>
      </p:nvGrpSpPr>
      <p:grpSpPr>
        <a:xfrm>
          <a:off x="0" y="0"/>
          <a:ext cx="0" cy="0"/>
          <a:chOff x="0" y="0"/>
          <a:chExt cx="0" cy="0"/>
        </a:xfrm>
      </p:grpSpPr>
      <p:sp>
        <p:nvSpPr>
          <p:cNvPr id="2" name="Title 1"/>
          <p:cNvSpPr>
            <a:spLocks noGrp="1"/>
          </p:cNvSpPr>
          <p:nvPr>
            <p:ph type="title"/>
          </p:nvPr>
        </p:nvSpPr>
        <p:spPr>
          <a:xfrm>
            <a:off x="533400" y="3429000"/>
            <a:ext cx="6382361" cy="1697400"/>
          </a:xfrm>
        </p:spPr>
        <p:txBody>
          <a:bodyPr anchor="b">
            <a:normAutofit/>
          </a:bodyPr>
          <a:lstStyle>
            <a:lvl1pPr algn="l">
              <a:defRPr sz="2800" b="0" cap="all"/>
            </a:lvl1pPr>
          </a:lstStyle>
          <a:p>
            <a:r>
              <a:rPr lang="ru-RU"/>
              <a:t>Образец заголовка</a:t>
            </a:r>
            <a:endParaRPr lang="en-US" dirty="0"/>
          </a:p>
        </p:txBody>
      </p:sp>
      <p:sp>
        <p:nvSpPr>
          <p:cNvPr id="3" name="Text Placeholder 2"/>
          <p:cNvSpPr>
            <a:spLocks noGrp="1"/>
          </p:cNvSpPr>
          <p:nvPr>
            <p:ph type="body" idx="1"/>
          </p:nvPr>
        </p:nvSpPr>
        <p:spPr>
          <a:xfrm>
            <a:off x="533400" y="5132980"/>
            <a:ext cx="6383552" cy="886819"/>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p:txBody>
          <a:bodyPr/>
          <a:lstStyle/>
          <a:p>
            <a:fld id="{DB117A41-DE1B-4BC0-B628-F64B2AEFFEBE}" type="datetimeFigureOut">
              <a:rPr lang="ru-RU" smtClean="0"/>
              <a:t>27.04.2021</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F966143D-5DE3-4970-A6B4-58010BE53794}" type="slidenum">
              <a:rPr lang="ru-RU" smtClean="0"/>
              <a:t>‹#›</a:t>
            </a:fld>
            <a:endParaRPr lang="ru-RU"/>
          </a:p>
        </p:txBody>
      </p:sp>
    </p:spTree>
    <p:extLst>
      <p:ext uri="{BB962C8B-B14F-4D97-AF65-F5344CB8AC3E}">
        <p14:creationId xmlns:p14="http://schemas.microsoft.com/office/powerpoint/2010/main" val="108832922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Цитата карточки имени">
    <p:spTree>
      <p:nvGrpSpPr>
        <p:cNvPr id="1" name=""/>
        <p:cNvGrpSpPr/>
        <p:nvPr/>
      </p:nvGrpSpPr>
      <p:grpSpPr>
        <a:xfrm>
          <a:off x="0" y="0"/>
          <a:ext cx="0" cy="0"/>
          <a:chOff x="0" y="0"/>
          <a:chExt cx="0" cy="0"/>
        </a:xfrm>
      </p:grpSpPr>
      <p:sp>
        <p:nvSpPr>
          <p:cNvPr id="2" name="Title 1"/>
          <p:cNvSpPr>
            <a:spLocks noGrp="1"/>
          </p:cNvSpPr>
          <p:nvPr>
            <p:ph type="title"/>
          </p:nvPr>
        </p:nvSpPr>
        <p:spPr>
          <a:xfrm>
            <a:off x="856284" y="533400"/>
            <a:ext cx="6859786" cy="2895600"/>
          </a:xfrm>
        </p:spPr>
        <p:txBody>
          <a:bodyPr anchor="ctr">
            <a:normAutofit/>
          </a:bodyPr>
          <a:lstStyle>
            <a:lvl1pPr algn="l">
              <a:defRPr sz="2800" b="0" cap="all">
                <a:solidFill>
                  <a:schemeClr val="tx1"/>
                </a:solidFill>
              </a:defRPr>
            </a:lvl1pPr>
          </a:lstStyle>
          <a:p>
            <a:r>
              <a:rPr lang="ru-RU"/>
              <a:t>Образец заголовка</a:t>
            </a:r>
            <a:endParaRPr lang="en-US" dirty="0"/>
          </a:p>
        </p:txBody>
      </p:sp>
      <p:sp>
        <p:nvSpPr>
          <p:cNvPr id="10" name="Text Placeholder 9"/>
          <p:cNvSpPr>
            <a:spLocks noGrp="1"/>
          </p:cNvSpPr>
          <p:nvPr>
            <p:ph type="body" sz="quarter" idx="13"/>
          </p:nvPr>
        </p:nvSpPr>
        <p:spPr>
          <a:xfrm>
            <a:off x="533400" y="3886200"/>
            <a:ext cx="6382361" cy="1049866"/>
          </a:xfrm>
        </p:spPr>
        <p:txBody>
          <a:bodyPr vert="horz" lIns="91440" tIns="45720" rIns="91440" bIns="45720" rtlCol="0" anchor="b">
            <a:normAutofit/>
          </a:bodyPr>
          <a:lstStyle>
            <a:lvl1pPr>
              <a:buNone/>
              <a:defRPr lang="en-US" sz="2000" b="0" cap="all" dirty="0">
                <a:ln w="3175" cmpd="sng">
                  <a:noFill/>
                </a:ln>
                <a:solidFill>
                  <a:schemeClr val="tx1"/>
                </a:solidFill>
                <a:effectLst/>
              </a:defRPr>
            </a:lvl1pPr>
          </a:lstStyle>
          <a:p>
            <a:pPr marL="0" lvl="0">
              <a:spcBef>
                <a:spcPct val="0"/>
              </a:spcBef>
              <a:buNone/>
            </a:pPr>
            <a:r>
              <a:rPr lang="ru-RU"/>
              <a:t>Образец текста</a:t>
            </a:r>
          </a:p>
        </p:txBody>
      </p:sp>
      <p:sp>
        <p:nvSpPr>
          <p:cNvPr id="3" name="Text Placeholder 2"/>
          <p:cNvSpPr>
            <a:spLocks noGrp="1"/>
          </p:cNvSpPr>
          <p:nvPr>
            <p:ph type="body" idx="1"/>
          </p:nvPr>
        </p:nvSpPr>
        <p:spPr>
          <a:xfrm>
            <a:off x="533400" y="4953000"/>
            <a:ext cx="6382360" cy="10668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p:txBody>
          <a:bodyPr/>
          <a:lstStyle/>
          <a:p>
            <a:fld id="{DB117A41-DE1B-4BC0-B628-F64B2AEFFEBE}" type="datetimeFigureOut">
              <a:rPr lang="ru-RU" smtClean="0"/>
              <a:t>27.04.2021</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F966143D-5DE3-4970-A6B4-58010BE53794}" type="slidenum">
              <a:rPr lang="ru-RU" smtClean="0"/>
              <a:t>‹#›</a:t>
            </a:fld>
            <a:endParaRPr lang="ru-RU"/>
          </a:p>
        </p:txBody>
      </p:sp>
      <p:sp>
        <p:nvSpPr>
          <p:cNvPr id="14" name="TextBox 13"/>
          <p:cNvSpPr txBox="1"/>
          <p:nvPr/>
        </p:nvSpPr>
        <p:spPr>
          <a:xfrm>
            <a:off x="228600" y="710624"/>
            <a:ext cx="457319"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5" name="TextBox 14"/>
          <p:cNvSpPr txBox="1"/>
          <p:nvPr/>
        </p:nvSpPr>
        <p:spPr>
          <a:xfrm>
            <a:off x="7696200" y="2768601"/>
            <a:ext cx="457319"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spTree>
    <p:extLst>
      <p:ext uri="{BB962C8B-B14F-4D97-AF65-F5344CB8AC3E}">
        <p14:creationId xmlns:p14="http://schemas.microsoft.com/office/powerpoint/2010/main" val="39616672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Истина или ложь">
    <p:spTree>
      <p:nvGrpSpPr>
        <p:cNvPr id="1" name=""/>
        <p:cNvGrpSpPr/>
        <p:nvPr/>
      </p:nvGrpSpPr>
      <p:grpSpPr>
        <a:xfrm>
          <a:off x="0" y="0"/>
          <a:ext cx="0" cy="0"/>
          <a:chOff x="0" y="0"/>
          <a:chExt cx="0" cy="0"/>
        </a:xfrm>
      </p:grpSpPr>
      <p:sp>
        <p:nvSpPr>
          <p:cNvPr id="2" name="Title 1"/>
          <p:cNvSpPr>
            <a:spLocks noGrp="1"/>
          </p:cNvSpPr>
          <p:nvPr>
            <p:ph type="title"/>
          </p:nvPr>
        </p:nvSpPr>
        <p:spPr>
          <a:xfrm>
            <a:off x="533400" y="533400"/>
            <a:ext cx="7525658" cy="2895600"/>
          </a:xfrm>
        </p:spPr>
        <p:txBody>
          <a:bodyPr vert="horz" lIns="91440" tIns="45720" rIns="91440" bIns="45720" rtlCol="0" anchor="ctr">
            <a:normAutofit/>
          </a:bodyPr>
          <a:lstStyle>
            <a:lvl1pPr>
              <a:defRPr lang="en-US" sz="2800" b="0" dirty="0"/>
            </a:lvl1pPr>
          </a:lstStyle>
          <a:p>
            <a:pPr marL="0" lvl="0"/>
            <a:r>
              <a:rPr lang="ru-RU"/>
              <a:t>Образец заголовка</a:t>
            </a:r>
            <a:endParaRPr lang="en-US" dirty="0"/>
          </a:p>
        </p:txBody>
      </p:sp>
      <p:sp>
        <p:nvSpPr>
          <p:cNvPr id="10" name="Text Placeholder 9"/>
          <p:cNvSpPr>
            <a:spLocks noGrp="1"/>
          </p:cNvSpPr>
          <p:nvPr>
            <p:ph type="body" sz="quarter" idx="13"/>
          </p:nvPr>
        </p:nvSpPr>
        <p:spPr>
          <a:xfrm>
            <a:off x="533400" y="3928534"/>
            <a:ext cx="6382361" cy="838200"/>
          </a:xfrm>
        </p:spPr>
        <p:txBody>
          <a:bodyPr vert="horz" lIns="91440" tIns="45720" rIns="91440" bIns="45720" rtlCol="0" anchor="b">
            <a:normAutofit/>
          </a:bodyPr>
          <a:lstStyle>
            <a:lvl1pPr>
              <a:buNone/>
              <a:defRPr lang="en-US" sz="2000" b="0" cap="all" dirty="0">
                <a:ln w="3175" cmpd="sng">
                  <a:noFill/>
                </a:ln>
                <a:solidFill>
                  <a:schemeClr val="tx1"/>
                </a:solidFill>
                <a:effectLst/>
              </a:defRPr>
            </a:lvl1pPr>
          </a:lstStyle>
          <a:p>
            <a:pPr marL="0" lvl="0">
              <a:spcBef>
                <a:spcPct val="0"/>
              </a:spcBef>
              <a:buNone/>
            </a:pPr>
            <a:r>
              <a:rPr lang="ru-RU"/>
              <a:t>Образец текста</a:t>
            </a:r>
          </a:p>
        </p:txBody>
      </p:sp>
      <p:sp>
        <p:nvSpPr>
          <p:cNvPr id="3" name="Text Placeholder 2"/>
          <p:cNvSpPr>
            <a:spLocks noGrp="1"/>
          </p:cNvSpPr>
          <p:nvPr>
            <p:ph type="body" idx="1"/>
          </p:nvPr>
        </p:nvSpPr>
        <p:spPr>
          <a:xfrm>
            <a:off x="533400" y="4766735"/>
            <a:ext cx="6382360" cy="1253065"/>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p:txBody>
          <a:bodyPr/>
          <a:lstStyle/>
          <a:p>
            <a:fld id="{DB117A41-DE1B-4BC0-B628-F64B2AEFFEBE}" type="datetimeFigureOut">
              <a:rPr lang="ru-RU" smtClean="0"/>
              <a:t>27.04.2021</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F966143D-5DE3-4970-A6B4-58010BE53794}" type="slidenum">
              <a:rPr lang="ru-RU" smtClean="0"/>
              <a:t>‹#›</a:t>
            </a:fld>
            <a:endParaRPr lang="ru-RU"/>
          </a:p>
        </p:txBody>
      </p:sp>
    </p:spTree>
    <p:extLst>
      <p:ext uri="{BB962C8B-B14F-4D97-AF65-F5344CB8AC3E}">
        <p14:creationId xmlns:p14="http://schemas.microsoft.com/office/powerpoint/2010/main" val="177446163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a:xfrm>
            <a:off x="533400" y="4495800"/>
            <a:ext cx="6554867" cy="1524000"/>
          </a:xfrm>
        </p:spPr>
        <p:txBody>
          <a:bodyPr>
            <a:normAutofit/>
          </a:bodyPr>
          <a:lstStyle>
            <a:lvl1pPr algn="l">
              <a:defRPr sz="2800"/>
            </a:lvl1pPr>
          </a:lstStyle>
          <a:p>
            <a:r>
              <a:rPr lang="ru-RU"/>
              <a:t>Образец заголовка</a:t>
            </a:r>
            <a:endParaRPr lang="en-US" dirty="0"/>
          </a:p>
        </p:txBody>
      </p:sp>
      <p:sp>
        <p:nvSpPr>
          <p:cNvPr id="3" name="Vertical Text Placeholder 2"/>
          <p:cNvSpPr>
            <a:spLocks noGrp="1"/>
          </p:cNvSpPr>
          <p:nvPr>
            <p:ph type="body" orient="vert" idx="1"/>
          </p:nvPr>
        </p:nvSpPr>
        <p:spPr>
          <a:xfrm>
            <a:off x="533400" y="533401"/>
            <a:ext cx="6554867" cy="3767670"/>
          </a:xfrm>
        </p:spPr>
        <p:txBody>
          <a:bodyPr vert="eaVert" ancho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DB117A41-DE1B-4BC0-B628-F64B2AEFFEBE}" type="datetimeFigureOut">
              <a:rPr lang="ru-RU" smtClean="0"/>
              <a:t>27.04.2021</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F966143D-5DE3-4970-A6B4-58010BE53794}" type="slidenum">
              <a:rPr lang="ru-RU" smtClean="0"/>
              <a:t>‹#›</a:t>
            </a:fld>
            <a:endParaRPr lang="ru-RU"/>
          </a:p>
        </p:txBody>
      </p:sp>
    </p:spTree>
    <p:extLst>
      <p:ext uri="{BB962C8B-B14F-4D97-AF65-F5344CB8AC3E}">
        <p14:creationId xmlns:p14="http://schemas.microsoft.com/office/powerpoint/2010/main" val="332437765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66406" y="533400"/>
            <a:ext cx="2044194" cy="4419600"/>
          </a:xfrm>
        </p:spPr>
        <p:txBody>
          <a:bodyPr vert="eaVert">
            <a:normAutofit/>
          </a:bodyPr>
          <a:lstStyle>
            <a:lvl1pPr>
              <a:defRPr sz="2800"/>
            </a:lvl1pPr>
          </a:lstStyle>
          <a:p>
            <a:r>
              <a:rPr lang="ru-RU"/>
              <a:t>Образец заголовка</a:t>
            </a:r>
            <a:endParaRPr lang="en-US" dirty="0"/>
          </a:p>
        </p:txBody>
      </p:sp>
      <p:sp>
        <p:nvSpPr>
          <p:cNvPr id="3" name="Vertical Text Placeholder 2"/>
          <p:cNvSpPr>
            <a:spLocks noGrp="1"/>
          </p:cNvSpPr>
          <p:nvPr>
            <p:ph type="body" orient="vert" idx="1"/>
          </p:nvPr>
        </p:nvSpPr>
        <p:spPr>
          <a:xfrm>
            <a:off x="533400" y="533400"/>
            <a:ext cx="5850012" cy="5486400"/>
          </a:xfrm>
        </p:spPr>
        <p:txBody>
          <a:bodyPr vert="eaVert" ancho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DB117A41-DE1B-4BC0-B628-F64B2AEFFEBE}" type="datetimeFigureOut">
              <a:rPr lang="ru-RU" smtClean="0"/>
              <a:t>27.04.2021</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F966143D-5DE3-4970-A6B4-58010BE53794}" type="slidenum">
              <a:rPr lang="ru-RU" smtClean="0"/>
              <a:t>‹#›</a:t>
            </a:fld>
            <a:endParaRPr lang="ru-RU"/>
          </a:p>
        </p:txBody>
      </p:sp>
    </p:spTree>
    <p:extLst>
      <p:ext uri="{BB962C8B-B14F-4D97-AF65-F5344CB8AC3E}">
        <p14:creationId xmlns:p14="http://schemas.microsoft.com/office/powerpoint/2010/main" val="82370887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a:xfrm>
            <a:off x="533400" y="4495800"/>
            <a:ext cx="6554867" cy="1524000"/>
          </a:xfrm>
        </p:spPr>
        <p:txBody>
          <a:bodyPr/>
          <a:lstStyle/>
          <a:p>
            <a:r>
              <a:rPr lang="ru-RU"/>
              <a:t>Образец заголовка</a:t>
            </a:r>
            <a:endParaRPr lang="en-US" dirty="0"/>
          </a:p>
        </p:txBody>
      </p:sp>
      <p:sp>
        <p:nvSpPr>
          <p:cNvPr id="3" name="Content Placeholder 2"/>
          <p:cNvSpPr>
            <a:spLocks noGrp="1"/>
          </p:cNvSpPr>
          <p:nvPr>
            <p:ph idx="1"/>
          </p:nvPr>
        </p:nvSpPr>
        <p:spPr>
          <a:xfrm>
            <a:off x="533400" y="533400"/>
            <a:ext cx="6554867" cy="3767670"/>
          </a:xfrm>
        </p:spPr>
        <p:txBody>
          <a:bodyPr anchor="ct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DB117A41-DE1B-4BC0-B628-F64B2AEFFEBE}" type="datetimeFigureOut">
              <a:rPr lang="ru-RU" smtClean="0"/>
              <a:t>27.04.2021</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F966143D-5DE3-4970-A6B4-58010BE53794}" type="slidenum">
              <a:rPr lang="ru-RU" smtClean="0"/>
              <a:t>‹#›</a:t>
            </a:fld>
            <a:endParaRPr lang="ru-RU"/>
          </a:p>
        </p:txBody>
      </p:sp>
    </p:spTree>
    <p:extLst>
      <p:ext uri="{BB962C8B-B14F-4D97-AF65-F5344CB8AC3E}">
        <p14:creationId xmlns:p14="http://schemas.microsoft.com/office/powerpoint/2010/main" val="29300973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533400" y="1981199"/>
            <a:ext cx="6402468" cy="2319867"/>
          </a:xfrm>
        </p:spPr>
        <p:txBody>
          <a:bodyPr anchor="b">
            <a:normAutofit/>
          </a:bodyPr>
          <a:lstStyle>
            <a:lvl1pPr algn="l">
              <a:defRPr sz="3200" b="0" cap="all"/>
            </a:lvl1pPr>
          </a:lstStyle>
          <a:p>
            <a:r>
              <a:rPr lang="ru-RU"/>
              <a:t>Образец заголовка</a:t>
            </a:r>
            <a:endParaRPr lang="en-US" dirty="0"/>
          </a:p>
        </p:txBody>
      </p:sp>
      <p:sp>
        <p:nvSpPr>
          <p:cNvPr id="3" name="Text Placeholder 2"/>
          <p:cNvSpPr>
            <a:spLocks noGrp="1"/>
          </p:cNvSpPr>
          <p:nvPr>
            <p:ph type="body" idx="1"/>
          </p:nvPr>
        </p:nvSpPr>
        <p:spPr>
          <a:xfrm>
            <a:off x="533400" y="4487333"/>
            <a:ext cx="6402467" cy="1532467"/>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p:txBody>
          <a:bodyPr/>
          <a:lstStyle/>
          <a:p>
            <a:fld id="{DB117A41-DE1B-4BC0-B628-F64B2AEFFEBE}" type="datetimeFigureOut">
              <a:rPr lang="ru-RU" smtClean="0"/>
              <a:t>27.04.2021</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F966143D-5DE3-4970-A6B4-58010BE53794}" type="slidenum">
              <a:rPr lang="ru-RU" smtClean="0"/>
              <a:t>‹#›</a:t>
            </a:fld>
            <a:endParaRPr lang="ru-RU"/>
          </a:p>
        </p:txBody>
      </p:sp>
    </p:spTree>
    <p:extLst>
      <p:ext uri="{BB962C8B-B14F-4D97-AF65-F5344CB8AC3E}">
        <p14:creationId xmlns:p14="http://schemas.microsoft.com/office/powerpoint/2010/main" val="425362025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a:xfrm>
            <a:off x="533400" y="4495800"/>
            <a:ext cx="6554867" cy="1524000"/>
          </a:xfrm>
        </p:spPr>
        <p:txBody>
          <a:bodyPr>
            <a:normAutofit/>
          </a:bodyPr>
          <a:lstStyle>
            <a:lvl1pPr>
              <a:defRPr sz="3200"/>
            </a:lvl1pPr>
          </a:lstStyle>
          <a:p>
            <a:r>
              <a:rPr lang="ru-RU"/>
              <a:t>Образец заголовка</a:t>
            </a:r>
            <a:endParaRPr lang="en-US" dirty="0"/>
          </a:p>
        </p:txBody>
      </p:sp>
      <p:sp>
        <p:nvSpPr>
          <p:cNvPr id="11" name="Content Placeholder 3"/>
          <p:cNvSpPr>
            <a:spLocks noGrp="1"/>
          </p:cNvSpPr>
          <p:nvPr>
            <p:ph sz="half" idx="13"/>
          </p:nvPr>
        </p:nvSpPr>
        <p:spPr>
          <a:xfrm>
            <a:off x="533400" y="533400"/>
            <a:ext cx="3949967" cy="3767667"/>
          </a:xfrm>
        </p:spPr>
        <p:txBody>
          <a:bodyPr anchor="ctr">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12" name="Content Placeholder 5"/>
          <p:cNvSpPr>
            <a:spLocks noGrp="1"/>
          </p:cNvSpPr>
          <p:nvPr>
            <p:ph sz="quarter" idx="4"/>
          </p:nvPr>
        </p:nvSpPr>
        <p:spPr>
          <a:xfrm>
            <a:off x="4662362" y="533400"/>
            <a:ext cx="3948238" cy="3759200"/>
          </a:xfrm>
        </p:spPr>
        <p:txBody>
          <a:bodyPr anchor="ctr">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5" name="Date Placeholder 4"/>
          <p:cNvSpPr>
            <a:spLocks noGrp="1"/>
          </p:cNvSpPr>
          <p:nvPr>
            <p:ph type="dt" sz="half" idx="10"/>
          </p:nvPr>
        </p:nvSpPr>
        <p:spPr/>
        <p:txBody>
          <a:bodyPr/>
          <a:lstStyle/>
          <a:p>
            <a:fld id="{DB117A41-DE1B-4BC0-B628-F64B2AEFFEBE}" type="datetimeFigureOut">
              <a:rPr lang="ru-RU" smtClean="0"/>
              <a:t>27.04.2021</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F966143D-5DE3-4970-A6B4-58010BE53794}" type="slidenum">
              <a:rPr lang="ru-RU" smtClean="0"/>
              <a:t>‹#›</a:t>
            </a:fld>
            <a:endParaRPr lang="ru-RU"/>
          </a:p>
        </p:txBody>
      </p:sp>
    </p:spTree>
    <p:extLst>
      <p:ext uri="{BB962C8B-B14F-4D97-AF65-F5344CB8AC3E}">
        <p14:creationId xmlns:p14="http://schemas.microsoft.com/office/powerpoint/2010/main" val="81677806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a:xfrm>
            <a:off x="533400" y="4495800"/>
            <a:ext cx="6554867" cy="1524000"/>
          </a:xfrm>
        </p:spPr>
        <p:txBody>
          <a:bodyPr>
            <a:normAutofit/>
          </a:bodyPr>
          <a:lstStyle>
            <a:lvl1pPr>
              <a:defRPr sz="3200"/>
            </a:lvl1pPr>
          </a:lstStyle>
          <a:p>
            <a:r>
              <a:rPr lang="ru-RU"/>
              <a:t>Образец заголовка</a:t>
            </a:r>
            <a:endParaRPr lang="en-US" dirty="0"/>
          </a:p>
        </p:txBody>
      </p:sp>
      <p:sp>
        <p:nvSpPr>
          <p:cNvPr id="3" name="Text Placeholder 2"/>
          <p:cNvSpPr>
            <a:spLocks noGrp="1"/>
          </p:cNvSpPr>
          <p:nvPr>
            <p:ph type="body" idx="1"/>
          </p:nvPr>
        </p:nvSpPr>
        <p:spPr>
          <a:xfrm>
            <a:off x="762001" y="533400"/>
            <a:ext cx="3716866" cy="609600"/>
          </a:xfrm>
        </p:spPr>
        <p:txBody>
          <a:bodyPr anchor="b">
            <a:noAutofit/>
          </a:bodyPr>
          <a:lstStyle>
            <a:lvl1pPr marL="0" indent="0">
              <a:buNone/>
              <a:defRPr sz="2400" b="0" cap="all">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Content Placeholder 3"/>
          <p:cNvSpPr>
            <a:spLocks noGrp="1"/>
          </p:cNvSpPr>
          <p:nvPr>
            <p:ph sz="half" idx="2"/>
          </p:nvPr>
        </p:nvSpPr>
        <p:spPr>
          <a:xfrm>
            <a:off x="533399" y="1143000"/>
            <a:ext cx="3945467" cy="3158067"/>
          </a:xfrm>
        </p:spPr>
        <p:txBody>
          <a:bodyPr anchor="t">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5" name="Text Placeholder 4"/>
          <p:cNvSpPr>
            <a:spLocks noGrp="1"/>
          </p:cNvSpPr>
          <p:nvPr>
            <p:ph type="body" sz="quarter" idx="3"/>
          </p:nvPr>
        </p:nvSpPr>
        <p:spPr>
          <a:xfrm>
            <a:off x="4855016" y="566738"/>
            <a:ext cx="3764051" cy="576262"/>
          </a:xfrm>
        </p:spPr>
        <p:txBody>
          <a:bodyPr anchor="b">
            <a:noAutofit/>
          </a:bodyPr>
          <a:lstStyle>
            <a:lvl1pPr marL="0" indent="0">
              <a:buNone/>
              <a:defRPr sz="2400" b="0" cap="all">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Content Placeholder 5"/>
          <p:cNvSpPr>
            <a:spLocks noGrp="1"/>
          </p:cNvSpPr>
          <p:nvPr>
            <p:ph sz="quarter" idx="4"/>
          </p:nvPr>
        </p:nvSpPr>
        <p:spPr>
          <a:xfrm>
            <a:off x="4662362" y="1143000"/>
            <a:ext cx="3956705" cy="3149600"/>
          </a:xfrm>
        </p:spPr>
        <p:txBody>
          <a:bodyPr anchor="t">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7" name="Date Placeholder 6"/>
          <p:cNvSpPr>
            <a:spLocks noGrp="1"/>
          </p:cNvSpPr>
          <p:nvPr>
            <p:ph type="dt" sz="half" idx="10"/>
          </p:nvPr>
        </p:nvSpPr>
        <p:spPr/>
        <p:txBody>
          <a:bodyPr/>
          <a:lstStyle/>
          <a:p>
            <a:fld id="{DB117A41-DE1B-4BC0-B628-F64B2AEFFEBE}" type="datetimeFigureOut">
              <a:rPr lang="ru-RU" smtClean="0"/>
              <a:t>27.04.2021</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F966143D-5DE3-4970-A6B4-58010BE53794}" type="slidenum">
              <a:rPr lang="ru-RU" smtClean="0"/>
              <a:t>‹#›</a:t>
            </a:fld>
            <a:endParaRPr lang="ru-RU"/>
          </a:p>
        </p:txBody>
      </p:sp>
    </p:spTree>
    <p:extLst>
      <p:ext uri="{BB962C8B-B14F-4D97-AF65-F5344CB8AC3E}">
        <p14:creationId xmlns:p14="http://schemas.microsoft.com/office/powerpoint/2010/main" val="42830359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a:xfrm>
            <a:off x="533400" y="4495800"/>
            <a:ext cx="6554867" cy="1524000"/>
          </a:xfrm>
        </p:spPr>
        <p:txBody>
          <a:bodyPr>
            <a:normAutofit/>
          </a:bodyPr>
          <a:lstStyle>
            <a:lvl1pPr>
              <a:defRPr sz="3200"/>
            </a:lvl1pPr>
          </a:lstStyle>
          <a:p>
            <a:r>
              <a:rPr lang="ru-RU"/>
              <a:t>Образец заголовка</a:t>
            </a:r>
            <a:endParaRPr lang="en-US" dirty="0"/>
          </a:p>
        </p:txBody>
      </p:sp>
      <p:sp>
        <p:nvSpPr>
          <p:cNvPr id="3" name="Date Placeholder 2"/>
          <p:cNvSpPr>
            <a:spLocks noGrp="1"/>
          </p:cNvSpPr>
          <p:nvPr>
            <p:ph type="dt" sz="half" idx="10"/>
          </p:nvPr>
        </p:nvSpPr>
        <p:spPr/>
        <p:txBody>
          <a:bodyPr/>
          <a:lstStyle/>
          <a:p>
            <a:fld id="{DB117A41-DE1B-4BC0-B628-F64B2AEFFEBE}" type="datetimeFigureOut">
              <a:rPr lang="ru-RU" smtClean="0"/>
              <a:t>27.04.2021</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F966143D-5DE3-4970-A6B4-58010BE53794}" type="slidenum">
              <a:rPr lang="ru-RU" smtClean="0"/>
              <a:t>‹#›</a:t>
            </a:fld>
            <a:endParaRPr lang="ru-RU"/>
          </a:p>
        </p:txBody>
      </p:sp>
    </p:spTree>
    <p:extLst>
      <p:ext uri="{BB962C8B-B14F-4D97-AF65-F5344CB8AC3E}">
        <p14:creationId xmlns:p14="http://schemas.microsoft.com/office/powerpoint/2010/main" val="372679105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B117A41-DE1B-4BC0-B628-F64B2AEFFEBE}" type="datetimeFigureOut">
              <a:rPr lang="ru-RU" smtClean="0"/>
              <a:t>27.04.2021</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F966143D-5DE3-4970-A6B4-58010BE53794}" type="slidenum">
              <a:rPr lang="ru-RU" smtClean="0"/>
              <a:t>‹#›</a:t>
            </a:fld>
            <a:endParaRPr lang="ru-RU"/>
          </a:p>
        </p:txBody>
      </p:sp>
    </p:spTree>
    <p:extLst>
      <p:ext uri="{BB962C8B-B14F-4D97-AF65-F5344CB8AC3E}">
        <p14:creationId xmlns:p14="http://schemas.microsoft.com/office/powerpoint/2010/main" val="65582886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5418667" y="533400"/>
            <a:ext cx="3200400" cy="1524000"/>
          </a:xfrm>
        </p:spPr>
        <p:txBody>
          <a:bodyPr anchor="b">
            <a:normAutofit/>
          </a:bodyPr>
          <a:lstStyle>
            <a:lvl1pPr algn="l">
              <a:defRPr sz="2000" b="0"/>
            </a:lvl1pPr>
          </a:lstStyle>
          <a:p>
            <a:r>
              <a:rPr lang="ru-RU"/>
              <a:t>Образец заголовка</a:t>
            </a:r>
            <a:endParaRPr lang="en-US" dirty="0"/>
          </a:p>
        </p:txBody>
      </p:sp>
      <p:sp>
        <p:nvSpPr>
          <p:cNvPr id="3" name="Content Placeholder 2"/>
          <p:cNvSpPr>
            <a:spLocks noGrp="1"/>
          </p:cNvSpPr>
          <p:nvPr>
            <p:ph idx="1"/>
          </p:nvPr>
        </p:nvSpPr>
        <p:spPr>
          <a:xfrm>
            <a:off x="533399" y="533400"/>
            <a:ext cx="4438755" cy="5486400"/>
          </a:xfrm>
        </p:spPr>
        <p:txBody>
          <a:bodyPr anchor="ctr">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Text Placeholder 3"/>
          <p:cNvSpPr>
            <a:spLocks noGrp="1"/>
          </p:cNvSpPr>
          <p:nvPr>
            <p:ph type="body" sz="half" idx="2"/>
          </p:nvPr>
        </p:nvSpPr>
        <p:spPr>
          <a:xfrm>
            <a:off x="5418667" y="2209802"/>
            <a:ext cx="3200400" cy="2091267"/>
          </a:xfrm>
        </p:spPr>
        <p:txBody>
          <a:bodyPr anchor="t">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Date Placeholder 4"/>
          <p:cNvSpPr>
            <a:spLocks noGrp="1"/>
          </p:cNvSpPr>
          <p:nvPr>
            <p:ph type="dt" sz="half" idx="10"/>
          </p:nvPr>
        </p:nvSpPr>
        <p:spPr/>
        <p:txBody>
          <a:bodyPr/>
          <a:lstStyle/>
          <a:p>
            <a:fld id="{DB117A41-DE1B-4BC0-B628-F64B2AEFFEBE}" type="datetimeFigureOut">
              <a:rPr lang="ru-RU" smtClean="0"/>
              <a:t>27.04.2021</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F966143D-5DE3-4970-A6B4-58010BE53794}" type="slidenum">
              <a:rPr lang="ru-RU" smtClean="0"/>
              <a:t>‹#›</a:t>
            </a:fld>
            <a:endParaRPr lang="ru-RU"/>
          </a:p>
        </p:txBody>
      </p:sp>
    </p:spTree>
    <p:extLst>
      <p:ext uri="{BB962C8B-B14F-4D97-AF65-F5344CB8AC3E}">
        <p14:creationId xmlns:p14="http://schemas.microsoft.com/office/powerpoint/2010/main" val="281411248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4495800" y="1447800"/>
            <a:ext cx="3563258" cy="1143000"/>
          </a:xfrm>
        </p:spPr>
        <p:txBody>
          <a:bodyPr anchor="b">
            <a:normAutofit/>
          </a:bodyPr>
          <a:lstStyle>
            <a:lvl1pPr algn="l">
              <a:defRPr sz="2400" b="0"/>
            </a:lvl1pPr>
          </a:lstStyle>
          <a:p>
            <a:r>
              <a:rPr lang="ru-RU"/>
              <a:t>Образец заголовка</a:t>
            </a:r>
            <a:endParaRPr lang="en-US" dirty="0"/>
          </a:p>
        </p:txBody>
      </p:sp>
      <p:sp>
        <p:nvSpPr>
          <p:cNvPr id="17" name="Picture Placeholder 2"/>
          <p:cNvSpPr>
            <a:spLocks noGrp="1" noChangeAspect="1"/>
          </p:cNvSpPr>
          <p:nvPr>
            <p:ph type="pic" idx="13"/>
          </p:nvPr>
        </p:nvSpPr>
        <p:spPr>
          <a:xfrm>
            <a:off x="762000" y="914400"/>
            <a:ext cx="3280974" cy="4800600"/>
          </a:xfrm>
          <a:prstGeom prst="snip2DiagRect">
            <a:avLst>
              <a:gd name="adj1" fmla="val 10815"/>
              <a:gd name="adj2" fmla="val 0"/>
            </a:avLst>
          </a:prstGeom>
          <a:ln w="15875">
            <a:solidFill>
              <a:schemeClr val="tx1">
                <a:alpha val="40000"/>
              </a:schemeClr>
            </a:soli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a:t>Вставка рисунка</a:t>
            </a:r>
            <a:endParaRPr lang="en-US" dirty="0"/>
          </a:p>
        </p:txBody>
      </p:sp>
      <p:sp>
        <p:nvSpPr>
          <p:cNvPr id="4" name="Text Placeholder 3"/>
          <p:cNvSpPr>
            <a:spLocks noGrp="1"/>
          </p:cNvSpPr>
          <p:nvPr>
            <p:ph type="body" sz="half" idx="2"/>
          </p:nvPr>
        </p:nvSpPr>
        <p:spPr>
          <a:xfrm>
            <a:off x="4496027" y="2743200"/>
            <a:ext cx="3564223" cy="2082800"/>
          </a:xfrm>
        </p:spPr>
        <p:txBody>
          <a:bodyPr anchor="t">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Date Placeholder 4"/>
          <p:cNvSpPr>
            <a:spLocks noGrp="1"/>
          </p:cNvSpPr>
          <p:nvPr>
            <p:ph type="dt" sz="half" idx="10"/>
          </p:nvPr>
        </p:nvSpPr>
        <p:spPr/>
        <p:txBody>
          <a:bodyPr/>
          <a:lstStyle/>
          <a:p>
            <a:fld id="{DB117A41-DE1B-4BC0-B628-F64B2AEFFEBE}" type="datetimeFigureOut">
              <a:rPr lang="ru-RU" smtClean="0"/>
              <a:t>27.04.2021</a:t>
            </a:fld>
            <a:endParaRPr lang="ru-RU"/>
          </a:p>
        </p:txBody>
      </p:sp>
      <p:sp>
        <p:nvSpPr>
          <p:cNvPr id="6" name="Footer Placeholder 5"/>
          <p:cNvSpPr>
            <a:spLocks noGrp="1"/>
          </p:cNvSpPr>
          <p:nvPr>
            <p:ph type="ftr" sz="quarter" idx="11"/>
          </p:nvPr>
        </p:nvSpPr>
        <p:spPr>
          <a:xfrm>
            <a:off x="533400" y="6172200"/>
            <a:ext cx="5811724" cy="365125"/>
          </a:xfrm>
        </p:spPr>
        <p:txBody>
          <a:bodyPr/>
          <a:lstStyle/>
          <a:p>
            <a:endParaRPr lang="ru-RU"/>
          </a:p>
        </p:txBody>
      </p:sp>
      <p:sp>
        <p:nvSpPr>
          <p:cNvPr id="7" name="Slide Number Placeholder 6"/>
          <p:cNvSpPr>
            <a:spLocks noGrp="1"/>
          </p:cNvSpPr>
          <p:nvPr>
            <p:ph type="sldNum" sz="quarter" idx="12"/>
          </p:nvPr>
        </p:nvSpPr>
        <p:spPr/>
        <p:txBody>
          <a:bodyPr/>
          <a:lstStyle/>
          <a:p>
            <a:fld id="{F966143D-5DE3-4970-A6B4-58010BE53794}" type="slidenum">
              <a:rPr lang="ru-RU" smtClean="0"/>
              <a:t>‹#›</a:t>
            </a:fld>
            <a:endParaRPr lang="ru-RU"/>
          </a:p>
        </p:txBody>
      </p:sp>
    </p:spTree>
    <p:extLst>
      <p:ext uri="{BB962C8B-B14F-4D97-AF65-F5344CB8AC3E}">
        <p14:creationId xmlns:p14="http://schemas.microsoft.com/office/powerpoint/2010/main" val="46808078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rgbClr val="B6C6D4">
                <a:alpha val="30980"/>
              </a:srgbClr>
            </a:gs>
            <a:gs pos="100000">
              <a:srgbClr val="E95149">
                <a:alpha val="79000"/>
              </a:srgbClr>
            </a:gs>
          </a:gsLst>
          <a:lin ang="4200000" scaled="0"/>
          <a:tileRect/>
        </a:gradFill>
        <a:effectLst/>
      </p:bgPr>
    </p:bg>
    <p:spTree>
      <p:nvGrpSpPr>
        <p:cNvPr id="1" name=""/>
        <p:cNvGrpSpPr/>
        <p:nvPr/>
      </p:nvGrpSpPr>
      <p:grpSpPr>
        <a:xfrm>
          <a:off x="0" y="0"/>
          <a:ext cx="0" cy="0"/>
          <a:chOff x="0" y="0"/>
          <a:chExt cx="0" cy="0"/>
        </a:xfrm>
      </p:grpSpPr>
      <p:grpSp>
        <p:nvGrpSpPr>
          <p:cNvPr id="7" name="Group 6"/>
          <p:cNvGrpSpPr/>
          <p:nvPr/>
        </p:nvGrpSpPr>
        <p:grpSpPr>
          <a:xfrm>
            <a:off x="6670675" y="3894667"/>
            <a:ext cx="2470456" cy="2658533"/>
            <a:chOff x="6687077" y="3259666"/>
            <a:chExt cx="2981857" cy="3208867"/>
          </a:xfrm>
        </p:grpSpPr>
        <p:cxnSp>
          <p:nvCxnSpPr>
            <p:cNvPr id="8" name="Straight Connector 7"/>
            <p:cNvCxnSpPr/>
            <p:nvPr/>
          </p:nvCxnSpPr>
          <p:spPr>
            <a:xfrm flipH="1">
              <a:off x="8756120" y="3259666"/>
              <a:ext cx="912814" cy="912812"/>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flipH="1">
              <a:off x="6687077" y="3486677"/>
              <a:ext cx="2981857" cy="2981856"/>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0" name="Straight Connector 9"/>
            <p:cNvCxnSpPr/>
            <p:nvPr/>
          </p:nvCxnSpPr>
          <p:spPr>
            <a:xfrm flipH="1">
              <a:off x="7772400" y="3581400"/>
              <a:ext cx="1896534" cy="1896533"/>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1" name="Straight Connector 10"/>
            <p:cNvCxnSpPr/>
            <p:nvPr/>
          </p:nvCxnSpPr>
          <p:spPr>
            <a:xfrm flipH="1">
              <a:off x="7923214" y="3433394"/>
              <a:ext cx="1739738" cy="1739740"/>
            </a:xfrm>
            <a:prstGeom prst="line">
              <a:avLst/>
            </a:prstGeom>
            <a:ln w="2857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p:nvCxnSpPr>
          <p:spPr>
            <a:xfrm flipH="1">
              <a:off x="8398935" y="3985317"/>
              <a:ext cx="1264017" cy="1264016"/>
            </a:xfrm>
            <a:prstGeom prst="line">
              <a:avLst/>
            </a:prstGeom>
            <a:ln w="28575">
              <a:solidFill>
                <a:schemeClr val="tx1"/>
              </a:solidFill>
            </a:ln>
          </p:spPr>
          <p:style>
            <a:lnRef idx="2">
              <a:schemeClr val="accent1"/>
            </a:lnRef>
            <a:fillRef idx="0">
              <a:schemeClr val="accent1"/>
            </a:fillRef>
            <a:effectRef idx="1">
              <a:schemeClr val="accent1"/>
            </a:effectRef>
            <a:fontRef idx="minor">
              <a:schemeClr val="tx1"/>
            </a:fontRef>
          </p:style>
        </p:cxnSp>
      </p:grpSp>
      <p:sp>
        <p:nvSpPr>
          <p:cNvPr id="2" name="Title Placeholder 1"/>
          <p:cNvSpPr>
            <a:spLocks noGrp="1"/>
          </p:cNvSpPr>
          <p:nvPr>
            <p:ph type="title"/>
          </p:nvPr>
        </p:nvSpPr>
        <p:spPr>
          <a:xfrm>
            <a:off x="533400" y="4495800"/>
            <a:ext cx="6554867" cy="1524000"/>
          </a:xfrm>
          <a:prstGeom prst="rect">
            <a:avLst/>
          </a:prstGeom>
          <a:effectLst/>
        </p:spPr>
        <p:txBody>
          <a:bodyPr vert="horz" lIns="91440" tIns="45720" rIns="91440" bIns="45720" rtlCol="0" anchor="ctr">
            <a:normAutofit/>
          </a:bodyPr>
          <a:lstStyle/>
          <a:p>
            <a:r>
              <a:rPr lang="ru-RU"/>
              <a:t>Образец заголовка</a:t>
            </a:r>
            <a:endParaRPr lang="en-US" dirty="0"/>
          </a:p>
        </p:txBody>
      </p:sp>
      <p:sp>
        <p:nvSpPr>
          <p:cNvPr id="3" name="Text Placeholder 2"/>
          <p:cNvSpPr>
            <a:spLocks noGrp="1"/>
          </p:cNvSpPr>
          <p:nvPr>
            <p:ph type="body" idx="1"/>
          </p:nvPr>
        </p:nvSpPr>
        <p:spPr>
          <a:xfrm>
            <a:off x="533400" y="533401"/>
            <a:ext cx="6554867" cy="3767670"/>
          </a:xfrm>
          <a:prstGeom prst="rect">
            <a:avLst/>
          </a:prstGeom>
        </p:spPr>
        <p:txBody>
          <a:bodyPr vert="horz" lIns="91440" tIns="45720" rIns="91440" bIns="45720" rtlCol="0" anchor="ctr">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2"/>
          </p:nvPr>
        </p:nvSpPr>
        <p:spPr>
          <a:xfrm>
            <a:off x="7430245" y="6172203"/>
            <a:ext cx="1200463" cy="365125"/>
          </a:xfrm>
          <a:prstGeom prst="rect">
            <a:avLst/>
          </a:prstGeom>
        </p:spPr>
        <p:txBody>
          <a:bodyPr vert="horz" lIns="91440" tIns="45720" rIns="91440" bIns="45720" rtlCol="0" anchor="t"/>
          <a:lstStyle>
            <a:lvl1pPr algn="r">
              <a:defRPr sz="1000" b="0" i="0">
                <a:solidFill>
                  <a:schemeClr val="bg2">
                    <a:lumMod val="50000"/>
                  </a:schemeClr>
                </a:solidFill>
                <a:effectLst/>
                <a:latin typeface="+mn-lt"/>
              </a:defRPr>
            </a:lvl1pPr>
          </a:lstStyle>
          <a:p>
            <a:fld id="{DB117A41-DE1B-4BC0-B628-F64B2AEFFEBE}" type="datetimeFigureOut">
              <a:rPr lang="ru-RU" smtClean="0"/>
              <a:t>27.04.2021</a:t>
            </a:fld>
            <a:endParaRPr lang="ru-RU"/>
          </a:p>
        </p:txBody>
      </p:sp>
      <p:sp>
        <p:nvSpPr>
          <p:cNvPr id="5" name="Footer Placeholder 4"/>
          <p:cNvSpPr>
            <a:spLocks noGrp="1"/>
          </p:cNvSpPr>
          <p:nvPr>
            <p:ph type="ftr" sz="quarter" idx="3"/>
          </p:nvPr>
        </p:nvSpPr>
        <p:spPr>
          <a:xfrm>
            <a:off x="533400" y="6172200"/>
            <a:ext cx="5811724" cy="365125"/>
          </a:xfrm>
          <a:prstGeom prst="rect">
            <a:avLst/>
          </a:prstGeom>
        </p:spPr>
        <p:txBody>
          <a:bodyPr vert="horz" lIns="91440" tIns="45720" rIns="91440" bIns="45720" rtlCol="0" anchor="t"/>
          <a:lstStyle>
            <a:lvl1pPr algn="l">
              <a:defRPr sz="1000" b="0" i="0">
                <a:solidFill>
                  <a:schemeClr val="bg2">
                    <a:lumMod val="50000"/>
                  </a:schemeClr>
                </a:solidFill>
                <a:effectLst/>
                <a:latin typeface="+mn-lt"/>
              </a:defRPr>
            </a:lvl1pPr>
          </a:lstStyle>
          <a:p>
            <a:endParaRPr lang="ru-RU"/>
          </a:p>
        </p:txBody>
      </p:sp>
      <p:sp>
        <p:nvSpPr>
          <p:cNvPr id="6" name="Slide Number Placeholder 5"/>
          <p:cNvSpPr>
            <a:spLocks noGrp="1"/>
          </p:cNvSpPr>
          <p:nvPr>
            <p:ph type="sldNum" sz="quarter" idx="4"/>
          </p:nvPr>
        </p:nvSpPr>
        <p:spPr>
          <a:xfrm>
            <a:off x="7774426" y="5578478"/>
            <a:ext cx="856907" cy="669925"/>
          </a:xfrm>
          <a:prstGeom prst="rect">
            <a:avLst/>
          </a:prstGeom>
        </p:spPr>
        <p:txBody>
          <a:bodyPr vert="horz" lIns="91440" tIns="45720" rIns="91440" bIns="45720" rtlCol="0" anchor="b"/>
          <a:lstStyle>
            <a:lvl1pPr algn="r">
              <a:defRPr sz="2800" b="0" i="0">
                <a:solidFill>
                  <a:schemeClr val="bg2">
                    <a:lumMod val="50000"/>
                  </a:schemeClr>
                </a:solidFill>
                <a:effectLst/>
                <a:latin typeface="+mn-lt"/>
              </a:defRPr>
            </a:lvl1pPr>
          </a:lstStyle>
          <a:p>
            <a:fld id="{F966143D-5DE3-4970-A6B4-58010BE53794}" type="slidenum">
              <a:rPr lang="ru-RU" smtClean="0"/>
              <a:t>‹#›</a:t>
            </a:fld>
            <a:endParaRPr lang="ru-RU"/>
          </a:p>
        </p:txBody>
      </p:sp>
    </p:spTree>
    <p:extLst>
      <p:ext uri="{BB962C8B-B14F-4D97-AF65-F5344CB8AC3E}">
        <p14:creationId xmlns:p14="http://schemas.microsoft.com/office/powerpoint/2010/main" val="265856753"/>
      </p:ext>
    </p:extLst>
  </p:cSld>
  <p:clrMap bg1="dk1" tx1="lt1" bg2="dk2" tx2="lt2" accent1="accent1" accent2="accent2" accent3="accent3" accent4="accent4" accent5="accent5" accent6="accent6" hlink="hlink" folHlink="folHlink"/>
  <p:sldLayoutIdLst>
    <p:sldLayoutId id="2147483691" r:id="rId1"/>
    <p:sldLayoutId id="2147483692" r:id="rId2"/>
    <p:sldLayoutId id="2147483693" r:id="rId3"/>
    <p:sldLayoutId id="2147483694" r:id="rId4"/>
    <p:sldLayoutId id="2147483695" r:id="rId5"/>
    <p:sldLayoutId id="2147483696" r:id="rId6"/>
    <p:sldLayoutId id="2147483697" r:id="rId7"/>
    <p:sldLayoutId id="2147483698" r:id="rId8"/>
    <p:sldLayoutId id="2147483699" r:id="rId9"/>
    <p:sldLayoutId id="2147483700" r:id="rId10"/>
    <p:sldLayoutId id="2147483701" r:id="rId11"/>
    <p:sldLayoutId id="2147483702" r:id="rId12"/>
    <p:sldLayoutId id="2147483703" r:id="rId13"/>
    <p:sldLayoutId id="2147483704" r:id="rId14"/>
    <p:sldLayoutId id="2147483705" r:id="rId15"/>
    <p:sldLayoutId id="2147483706" r:id="rId16"/>
    <p:sldLayoutId id="2147483707" r:id="rId17"/>
  </p:sldLayoutIdLst>
  <p:txStyles>
    <p:titleStyle>
      <a:lvl1pPr algn="l" defTabSz="457200" rtl="0" eaLnBrk="1" latinLnBrk="0" hangingPunct="1">
        <a:spcBef>
          <a:spcPct val="0"/>
        </a:spcBef>
        <a:buNone/>
        <a:defRPr sz="3200" kern="1200" cap="all">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2000" kern="1200" cap="none">
          <a:solidFill>
            <a:schemeClr val="tx1"/>
          </a:solidFill>
          <a:effectLst/>
          <a:latin typeface="+mn-lt"/>
          <a:ea typeface="+mn-ea"/>
          <a:cs typeface="+mn-cs"/>
        </a:defRPr>
      </a:lvl1pPr>
      <a:lvl2pPr marL="7429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800" kern="1200" cap="none">
          <a:solidFill>
            <a:schemeClr val="tx1"/>
          </a:solidFill>
          <a:effectLst/>
          <a:latin typeface="+mn-lt"/>
          <a:ea typeface="+mn-ea"/>
          <a:cs typeface="+mn-cs"/>
        </a:defRPr>
      </a:lvl2pPr>
      <a:lvl3pPr marL="12001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600" kern="1200" cap="none">
          <a:solidFill>
            <a:schemeClr val="tx1"/>
          </a:solidFill>
          <a:effectLst/>
          <a:latin typeface="+mn-lt"/>
          <a:ea typeface="+mn-ea"/>
          <a:cs typeface="+mn-cs"/>
        </a:defRPr>
      </a:lvl3pPr>
      <a:lvl4pPr marL="1543050" indent="-1714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tx1"/>
          </a:solidFill>
          <a:effectLst/>
          <a:latin typeface="+mn-lt"/>
          <a:ea typeface="+mn-ea"/>
          <a:cs typeface="+mn-cs"/>
        </a:defRPr>
      </a:lvl4pPr>
      <a:lvl5pPr marL="2000250" indent="-1714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tx1"/>
          </a:solidFill>
          <a:effectLst/>
          <a:latin typeface="+mn-lt"/>
          <a:ea typeface="+mn-ea"/>
          <a:cs typeface="+mn-cs"/>
        </a:defRPr>
      </a:lvl5pPr>
      <a:lvl6pPr marL="25146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tx1"/>
          </a:solidFill>
          <a:effectLst/>
          <a:latin typeface="+mn-lt"/>
          <a:ea typeface="+mn-ea"/>
          <a:cs typeface="+mn-cs"/>
        </a:defRPr>
      </a:lvl6pPr>
      <a:lvl7pPr marL="29718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tx1"/>
          </a:solidFill>
          <a:effectLst/>
          <a:latin typeface="+mn-lt"/>
          <a:ea typeface="+mn-ea"/>
          <a:cs typeface="+mn-cs"/>
        </a:defRPr>
      </a:lvl7pPr>
      <a:lvl8pPr marL="34290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tx1"/>
          </a:solidFill>
          <a:effectLst/>
          <a:latin typeface="+mn-lt"/>
          <a:ea typeface="+mn-ea"/>
          <a:cs typeface="+mn-cs"/>
        </a:defRPr>
      </a:lvl8pPr>
      <a:lvl9pPr marL="38862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tx1"/>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2.png"/><Relationship Id="rId7" Type="http://schemas.openxmlformats.org/officeDocument/2006/relationships/image" Target="../media/image27.jpeg"/><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image" Target="../media/image26.jpeg"/><Relationship Id="rId5" Type="http://schemas.openxmlformats.org/officeDocument/2006/relationships/image" Target="../media/image25.jpeg"/><Relationship Id="rId10" Type="http://schemas.openxmlformats.org/officeDocument/2006/relationships/image" Target="../media/image17.png"/><Relationship Id="rId4" Type="http://schemas.openxmlformats.org/officeDocument/2006/relationships/image" Target="../media/image3.png"/><Relationship Id="rId9" Type="http://schemas.microsoft.com/office/2007/relationships/hdphoto" Target="../media/hdphoto2.wdp"/></Relationships>
</file>

<file path=ppt/slides/_rels/slide11.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image" Target="../media/image2.png"/><Relationship Id="rId7" Type="http://schemas.openxmlformats.org/officeDocument/2006/relationships/image" Target="../media/image30.jpeg"/><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image" Target="../media/image29.jpeg"/><Relationship Id="rId5" Type="http://schemas.openxmlformats.org/officeDocument/2006/relationships/image" Target="../media/image28.jpeg"/><Relationship Id="rId4" Type="http://schemas.openxmlformats.org/officeDocument/2006/relationships/image" Target="../media/image3.png"/></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34.jpeg"/><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image" Target="../media/image33.jpeg"/><Relationship Id="rId5" Type="http://schemas.openxmlformats.org/officeDocument/2006/relationships/image" Target="../media/image32.jpeg"/><Relationship Id="rId4" Type="http://schemas.openxmlformats.org/officeDocument/2006/relationships/image" Target="../media/image3.png"/></Relationships>
</file>

<file path=ppt/slides/_rels/slide13.xml.rels><?xml version="1.0" encoding="UTF-8" standalone="yes"?>
<Relationships xmlns="http://schemas.openxmlformats.org/package/2006/relationships"><Relationship Id="rId8" Type="http://schemas.openxmlformats.org/officeDocument/2006/relationships/image" Target="../media/image38.jpeg"/><Relationship Id="rId3" Type="http://schemas.openxmlformats.org/officeDocument/2006/relationships/image" Target="../media/image2.png"/><Relationship Id="rId7" Type="http://schemas.openxmlformats.org/officeDocument/2006/relationships/image" Target="../media/image37.png"/><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image" Target="../media/image36.jpeg"/><Relationship Id="rId5" Type="http://schemas.openxmlformats.org/officeDocument/2006/relationships/image" Target="../media/image35.jpeg"/><Relationship Id="rId4" Type="http://schemas.openxmlformats.org/officeDocument/2006/relationships/image" Target="../media/image3.png"/></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41.png"/><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image" Target="../media/image40.jpeg"/><Relationship Id="rId5" Type="http://schemas.openxmlformats.org/officeDocument/2006/relationships/image" Target="../media/image39.png"/><Relationship Id="rId4" Type="http://schemas.openxmlformats.org/officeDocument/2006/relationships/image" Target="../media/image3.png"/></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44.png"/><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image" Target="../media/image43.jpg"/><Relationship Id="rId5" Type="http://schemas.openxmlformats.org/officeDocument/2006/relationships/image" Target="../media/image42.png"/><Relationship Id="rId4" Type="http://schemas.openxmlformats.org/officeDocument/2006/relationships/image" Target="../media/image3.png"/></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44.png"/><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image" Target="../media/image45.jpeg"/><Relationship Id="rId5" Type="http://schemas.openxmlformats.org/officeDocument/2006/relationships/image" Target="../media/image42.png"/><Relationship Id="rId4" Type="http://schemas.openxmlformats.org/officeDocument/2006/relationships/image" Target="../media/image3.png"/></Relationships>
</file>

<file path=ppt/slides/_rels/slide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image" Target="../media/image46.png"/><Relationship Id="rId5" Type="http://schemas.openxmlformats.org/officeDocument/2006/relationships/image" Target="../media/image42.png"/><Relationship Id="rId4" Type="http://schemas.openxmlformats.org/officeDocument/2006/relationships/image" Target="../media/image3.png"/></Relationships>
</file>

<file path=ppt/slides/_rels/slide18.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48.jpeg"/><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image" Target="../media/image47.jpeg"/><Relationship Id="rId5" Type="http://schemas.openxmlformats.org/officeDocument/2006/relationships/image" Target="../media/image42.png"/><Relationship Id="rId4" Type="http://schemas.openxmlformats.org/officeDocument/2006/relationships/image" Target="../media/image3.png"/></Relationships>
</file>

<file path=ppt/slides/_rels/slide19.xml.rels><?xml version="1.0" encoding="UTF-8" standalone="yes"?>
<Relationships xmlns="http://schemas.openxmlformats.org/package/2006/relationships"><Relationship Id="rId8" Type="http://schemas.openxmlformats.org/officeDocument/2006/relationships/image" Target="../media/image51.jpeg"/><Relationship Id="rId3" Type="http://schemas.openxmlformats.org/officeDocument/2006/relationships/image" Target="../media/image2.png"/><Relationship Id="rId7" Type="http://schemas.openxmlformats.org/officeDocument/2006/relationships/image" Target="../media/image50.jpeg"/><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image" Target="../media/image49.png"/><Relationship Id="rId5" Type="http://schemas.openxmlformats.org/officeDocument/2006/relationships/image" Target="../media/image42.png"/><Relationship Id="rId4" Type="http://schemas.openxmlformats.org/officeDocument/2006/relationships/image" Target="../media/image3.png"/><Relationship Id="rId9" Type="http://schemas.openxmlformats.org/officeDocument/2006/relationships/image" Target="../media/image52.jpe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 Id="rId6" Type="http://schemas.microsoft.com/office/2007/relationships/hdphoto" Target="../media/hdphoto1.wdp"/><Relationship Id="rId5" Type="http://schemas.openxmlformats.org/officeDocument/2006/relationships/image" Target="../media/image4.png"/><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8" Type="http://schemas.openxmlformats.org/officeDocument/2006/relationships/image" Target="../media/image41.png"/><Relationship Id="rId3" Type="http://schemas.openxmlformats.org/officeDocument/2006/relationships/image" Target="../media/image2.png"/><Relationship Id="rId7" Type="http://schemas.openxmlformats.org/officeDocument/2006/relationships/image" Target="../media/image54.jpeg"/><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image" Target="../media/image53.jpeg"/><Relationship Id="rId5" Type="http://schemas.openxmlformats.org/officeDocument/2006/relationships/image" Target="../media/image42.png"/><Relationship Id="rId4" Type="http://schemas.openxmlformats.org/officeDocument/2006/relationships/image" Target="../media/image3.png"/></Relationships>
</file>

<file path=ppt/slides/_rels/slide21.xml.rels><?xml version="1.0" encoding="UTF-8" standalone="yes"?>
<Relationships xmlns="http://schemas.openxmlformats.org/package/2006/relationships"><Relationship Id="rId8" Type="http://schemas.openxmlformats.org/officeDocument/2006/relationships/image" Target="../media/image58.png"/><Relationship Id="rId3" Type="http://schemas.openxmlformats.org/officeDocument/2006/relationships/image" Target="../media/image2.png"/><Relationship Id="rId7" Type="http://schemas.openxmlformats.org/officeDocument/2006/relationships/image" Target="../media/image57.jpeg"/><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image" Target="../media/image56.jpeg"/><Relationship Id="rId5" Type="http://schemas.openxmlformats.org/officeDocument/2006/relationships/image" Target="../media/image55.jpeg"/><Relationship Id="rId4" Type="http://schemas.openxmlformats.org/officeDocument/2006/relationships/image" Target="../media/image3.png"/></Relationships>
</file>

<file path=ppt/slides/_rels/slide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image" Target="../media/image59.png"/><Relationship Id="rId5" Type="http://schemas.openxmlformats.org/officeDocument/2006/relationships/image" Target="../media/image58.png"/><Relationship Id="rId4" Type="http://schemas.openxmlformats.org/officeDocument/2006/relationships/image" Target="../media/image3.png"/></Relationships>
</file>

<file path=ppt/slides/_rels/slide23.xml.rels><?xml version="1.0" encoding="UTF-8" standalone="yes"?>
<Relationships xmlns="http://schemas.openxmlformats.org/package/2006/relationships"><Relationship Id="rId8" Type="http://schemas.openxmlformats.org/officeDocument/2006/relationships/image" Target="../media/image61.jpeg"/><Relationship Id="rId3" Type="http://schemas.openxmlformats.org/officeDocument/2006/relationships/image" Target="../media/image2.png"/><Relationship Id="rId7" Type="http://schemas.openxmlformats.org/officeDocument/2006/relationships/image" Target="../media/image60.png"/><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image" Target="../media/image58.png"/><Relationship Id="rId5" Type="http://schemas.openxmlformats.org/officeDocument/2006/relationships/image" Target="../media/image42.png"/><Relationship Id="rId4" Type="http://schemas.openxmlformats.org/officeDocument/2006/relationships/image" Target="../media/image3.png"/><Relationship Id="rId9" Type="http://schemas.openxmlformats.org/officeDocument/2006/relationships/image" Target="../media/image62.jpeg"/></Relationships>
</file>

<file path=ppt/slides/_rels/slide24.xml.rels><?xml version="1.0" encoding="UTF-8" standalone="yes"?>
<Relationships xmlns="http://schemas.openxmlformats.org/package/2006/relationships"><Relationship Id="rId3" Type="http://schemas.openxmlformats.org/officeDocument/2006/relationships/image" Target="../media/image63.jpg"/><Relationship Id="rId2" Type="http://schemas.openxmlformats.org/officeDocument/2006/relationships/image" Target="../media/image1.png"/><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2.png"/></Relationships>
</file>

<file path=ppt/slides/_rels/slide25.xml.rels><?xml version="1.0" encoding="UTF-8" standalone="yes"?>
<Relationships xmlns="http://schemas.openxmlformats.org/package/2006/relationships"><Relationship Id="rId8" Type="http://schemas.openxmlformats.org/officeDocument/2006/relationships/image" Target="../media/image67.jpeg"/><Relationship Id="rId3" Type="http://schemas.openxmlformats.org/officeDocument/2006/relationships/image" Target="../media/image2.png"/><Relationship Id="rId7" Type="http://schemas.openxmlformats.org/officeDocument/2006/relationships/image" Target="../media/image66.png"/><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image" Target="../media/image65.png"/><Relationship Id="rId5" Type="http://schemas.openxmlformats.org/officeDocument/2006/relationships/image" Target="../media/image64.png"/><Relationship Id="rId4" Type="http://schemas.openxmlformats.org/officeDocument/2006/relationships/image" Target="../media/image3.png"/><Relationship Id="rId9" Type="http://schemas.openxmlformats.org/officeDocument/2006/relationships/image" Target="../media/image68.png"/></Relationships>
</file>

<file path=ppt/slides/_rels/slide26.xml.rels><?xml version="1.0" encoding="UTF-8" standalone="yes"?>
<Relationships xmlns="http://schemas.openxmlformats.org/package/2006/relationships"><Relationship Id="rId8" Type="http://schemas.openxmlformats.org/officeDocument/2006/relationships/image" Target="../media/image72.jpeg"/><Relationship Id="rId3" Type="http://schemas.openxmlformats.org/officeDocument/2006/relationships/image" Target="../media/image2.png"/><Relationship Id="rId7" Type="http://schemas.openxmlformats.org/officeDocument/2006/relationships/image" Target="../media/image71.png"/><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image" Target="../media/image70.png"/><Relationship Id="rId5" Type="http://schemas.openxmlformats.org/officeDocument/2006/relationships/image" Target="../media/image69.png"/><Relationship Id="rId4" Type="http://schemas.openxmlformats.org/officeDocument/2006/relationships/image" Target="../media/image3.png"/><Relationship Id="rId9" Type="http://schemas.openxmlformats.org/officeDocument/2006/relationships/image" Target="../media/image73.png"/></Relationships>
</file>

<file path=ppt/slides/_rels/slide27.xml.rels><?xml version="1.0" encoding="UTF-8" standalone="yes"?>
<Relationships xmlns="http://schemas.openxmlformats.org/package/2006/relationships"><Relationship Id="rId3" Type="http://schemas.openxmlformats.org/officeDocument/2006/relationships/image" Target="../media/image74.jpg"/><Relationship Id="rId2" Type="http://schemas.openxmlformats.org/officeDocument/2006/relationships/image" Target="../media/image1.png"/><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2.png"/></Relationships>
</file>

<file path=ppt/slides/_rels/slide28.xml.rels><?xml version="1.0" encoding="UTF-8" standalone="yes"?>
<Relationships xmlns="http://schemas.openxmlformats.org/package/2006/relationships"><Relationship Id="rId2" Type="http://schemas.openxmlformats.org/officeDocument/2006/relationships/hyperlink" Target="https://znanio.ru/"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7.jpeg"/><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 Id="rId5" Type="http://schemas.openxmlformats.org/officeDocument/2006/relationships/image" Target="../media/image9.jpeg"/><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10.jpeg"/><Relationship Id="rId4" Type="http://schemas.openxmlformats.org/officeDocument/2006/relationships/image" Target="../media/image3.png"/></Relationships>
</file>

<file path=ppt/slides/_rels/slide7.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2.png"/><Relationship Id="rId7" Type="http://schemas.openxmlformats.org/officeDocument/2006/relationships/image" Target="../media/image13.png"/><Relationship Id="rId2" Type="http://schemas.openxmlformats.org/officeDocument/2006/relationships/image" Target="../media/image1.png"/><Relationship Id="rId1" Type="http://schemas.openxmlformats.org/officeDocument/2006/relationships/slideLayout" Target="../slideLayouts/slideLayout2.xml"/><Relationship Id="rId6" Type="http://schemas.microsoft.com/office/2007/relationships/hdphoto" Target="../media/hdphoto2.wdp"/><Relationship Id="rId5" Type="http://schemas.openxmlformats.org/officeDocument/2006/relationships/image" Target="../media/image12.png"/><Relationship Id="rId4" Type="http://schemas.openxmlformats.org/officeDocument/2006/relationships/image" Target="../media/image3.png"/><Relationship Id="rId9" Type="http://schemas.openxmlformats.org/officeDocument/2006/relationships/image" Target="../media/image14.png"/></Relationships>
</file>

<file path=ppt/slides/_rels/slide8.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2.png"/><Relationship Id="rId7" Type="http://schemas.openxmlformats.org/officeDocument/2006/relationships/image" Target="../media/image17.png"/><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image" Target="../media/image16.png"/><Relationship Id="rId11" Type="http://schemas.openxmlformats.org/officeDocument/2006/relationships/image" Target="../media/image21.jpeg"/><Relationship Id="rId5" Type="http://schemas.openxmlformats.org/officeDocument/2006/relationships/image" Target="../media/image15.png"/><Relationship Id="rId10" Type="http://schemas.openxmlformats.org/officeDocument/2006/relationships/image" Target="../media/image20.jpeg"/><Relationship Id="rId4" Type="http://schemas.openxmlformats.org/officeDocument/2006/relationships/image" Target="../media/image3.png"/><Relationship Id="rId9" Type="http://schemas.openxmlformats.org/officeDocument/2006/relationships/image" Target="../media/image19.png"/></Relationships>
</file>

<file path=ppt/slides/_rels/slide9.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2.png"/><Relationship Id="rId7" Type="http://schemas.openxmlformats.org/officeDocument/2006/relationships/image" Target="../media/image24.jpeg"/><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image" Target="../media/image23.jpeg"/><Relationship Id="rId5" Type="http://schemas.openxmlformats.org/officeDocument/2006/relationships/image" Target="../media/image22.jpeg"/><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B6C6D4">
                <a:alpha val="30980"/>
              </a:srgbClr>
            </a:gs>
            <a:gs pos="100000">
              <a:srgbClr val="D60000"/>
            </a:gs>
          </a:gsLst>
          <a:lin ang="4200000" scaled="0"/>
          <a:tileRect/>
        </a:gradFill>
        <a:effectLst/>
      </p:bgPr>
    </p:bg>
    <p:spTree>
      <p:nvGrpSpPr>
        <p:cNvPr id="1" name=""/>
        <p:cNvGrpSpPr/>
        <p:nvPr/>
      </p:nvGrpSpPr>
      <p:grpSpPr>
        <a:xfrm>
          <a:off x="0" y="0"/>
          <a:ext cx="0" cy="0"/>
          <a:chOff x="0" y="0"/>
          <a:chExt cx="0" cy="0"/>
        </a:xfrm>
      </p:grpSpPr>
      <p:sp>
        <p:nvSpPr>
          <p:cNvPr id="11" name="Прямоугольник: скругленные углы 10">
            <a:extLst>
              <a:ext uri="{FF2B5EF4-FFF2-40B4-BE49-F238E27FC236}">
                <a16:creationId xmlns:a16="http://schemas.microsoft.com/office/drawing/2014/main" id="{3699B01B-DBE1-4876-ACB8-914BC830D38C}"/>
              </a:ext>
            </a:extLst>
          </p:cNvPr>
          <p:cNvSpPr/>
          <p:nvPr/>
        </p:nvSpPr>
        <p:spPr>
          <a:xfrm>
            <a:off x="2178839" y="1905054"/>
            <a:ext cx="6605887" cy="421074"/>
          </a:xfrm>
          <a:prstGeom prst="roundRect">
            <a:avLst/>
          </a:prstGeom>
          <a:ln w="38100">
            <a:solidFill>
              <a:schemeClr val="tx1"/>
            </a:solidFill>
          </a:ln>
          <a:effectLst>
            <a:outerShdw blurRad="1143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 name="Прямоугольник: скругленные углы 5">
            <a:extLst>
              <a:ext uri="{FF2B5EF4-FFF2-40B4-BE49-F238E27FC236}">
                <a16:creationId xmlns:a16="http://schemas.microsoft.com/office/drawing/2014/main" id="{346A63DC-05AD-4811-9EA5-4530949298B5}"/>
              </a:ext>
            </a:extLst>
          </p:cNvPr>
          <p:cNvSpPr/>
          <p:nvPr/>
        </p:nvSpPr>
        <p:spPr>
          <a:xfrm>
            <a:off x="1916018" y="3052199"/>
            <a:ext cx="7017670" cy="2660101"/>
          </a:xfrm>
          <a:prstGeom prst="roundRect">
            <a:avLst/>
          </a:prstGeom>
          <a:solidFill>
            <a:srgbClr val="7196D0"/>
          </a:solidFill>
          <a:ln w="38100">
            <a:solidFill>
              <a:schemeClr val="tx1"/>
            </a:solidFill>
          </a:ln>
          <a:effectLst>
            <a:outerShdw blurRad="101600" dist="127000" dir="2700000" algn="tl" rotWithShape="0">
              <a:schemeClr val="bg1">
                <a:lumMod val="65000"/>
                <a:lumOff val="35000"/>
                <a:alpha val="3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4" name="Прямоугольник 13">
            <a:extLst>
              <a:ext uri="{FF2B5EF4-FFF2-40B4-BE49-F238E27FC236}">
                <a16:creationId xmlns:a16="http://schemas.microsoft.com/office/drawing/2014/main" id="{E8BCB910-F7A3-4E7A-80C9-DAE73AA1F560}"/>
              </a:ext>
            </a:extLst>
          </p:cNvPr>
          <p:cNvSpPr/>
          <p:nvPr/>
        </p:nvSpPr>
        <p:spPr>
          <a:xfrm>
            <a:off x="2108754" y="3211132"/>
            <a:ext cx="6824934" cy="2554545"/>
          </a:xfrm>
          <a:prstGeom prst="rect">
            <a:avLst/>
          </a:prstGeom>
        </p:spPr>
        <p:txBody>
          <a:bodyPr wrap="square">
            <a:spAutoFit/>
          </a:bodyPr>
          <a:lstStyle/>
          <a:p>
            <a:pPr>
              <a:spcBef>
                <a:spcPts val="1200"/>
              </a:spcBef>
            </a:pPr>
            <a:r>
              <a:rPr lang="ru-RU" sz="1700" b="1" dirty="0">
                <a:effectLst/>
                <a:ea typeface="Courier New" panose="02070309020205020404" pitchFamily="49" charset="0"/>
              </a:rPr>
              <a:t>-    </a:t>
            </a:r>
            <a:r>
              <a:rPr lang="ru-RU" sz="1700" b="1" dirty="0" smtClean="0">
                <a:effectLst/>
                <a:ea typeface="Courier New" panose="02070309020205020404" pitchFamily="49" charset="0"/>
              </a:rPr>
              <a:t> </a:t>
            </a:r>
            <a:r>
              <a:rPr lang="ru-RU" sz="2000" b="1" dirty="0" smtClean="0">
                <a:effectLst>
                  <a:outerShdw blurRad="38100" dist="38100" dir="2700000" algn="tl">
                    <a:srgbClr val="000000">
                      <a:alpha val="43137"/>
                    </a:srgbClr>
                  </a:outerShdw>
                </a:effectLst>
                <a:ea typeface="Courier New" panose="02070309020205020404" pitchFamily="49" charset="0"/>
              </a:rPr>
              <a:t>Дню </a:t>
            </a:r>
            <a:r>
              <a:rPr lang="ru-RU" sz="2000" b="1" dirty="0">
                <a:effectLst>
                  <a:outerShdw blurRad="38100" dist="38100" dir="2700000" algn="tl">
                    <a:srgbClr val="000000">
                      <a:alpha val="43137"/>
                    </a:srgbClr>
                  </a:outerShdw>
                </a:effectLst>
                <a:ea typeface="Courier New" panose="02070309020205020404" pitchFamily="49" charset="0"/>
              </a:rPr>
              <a:t>Пожарной охраны России</a:t>
            </a:r>
            <a:r>
              <a:rPr lang="ru-RU" sz="2000" b="1" dirty="0">
                <a:effectLst/>
                <a:ea typeface="Courier New" panose="02070309020205020404" pitchFamily="49" charset="0"/>
              </a:rPr>
              <a:t> </a:t>
            </a:r>
            <a:r>
              <a:rPr lang="ru-RU" sz="2000" dirty="0">
                <a:effectLst/>
                <a:ea typeface="Courier New" panose="02070309020205020404" pitchFamily="49" charset="0"/>
              </a:rPr>
              <a:t>	</a:t>
            </a:r>
          </a:p>
          <a:p>
            <a:pPr>
              <a:spcBef>
                <a:spcPts val="1200"/>
              </a:spcBef>
            </a:pPr>
            <a:r>
              <a:rPr lang="ru-RU" sz="2000" b="1" dirty="0" smtClean="0">
                <a:effectLst/>
                <a:ea typeface="Courier New" panose="02070309020205020404" pitchFamily="49" charset="0"/>
              </a:rPr>
              <a:t>-    </a:t>
            </a:r>
            <a:r>
              <a:rPr lang="ru-RU" sz="2000" b="1" dirty="0" smtClean="0">
                <a:effectLst>
                  <a:outerShdw blurRad="38100" dist="38100" dir="2700000" algn="tl">
                    <a:srgbClr val="000000">
                      <a:alpha val="43137"/>
                    </a:srgbClr>
                  </a:outerShdw>
                </a:effectLst>
                <a:ea typeface="Courier New" panose="02070309020205020404" pitchFamily="49" charset="0"/>
              </a:rPr>
              <a:t>Памятной </a:t>
            </a:r>
            <a:r>
              <a:rPr lang="ru-RU" sz="2000" b="1" dirty="0">
                <a:effectLst>
                  <a:outerShdw blurRad="38100" dist="38100" dir="2700000" algn="tl">
                    <a:srgbClr val="000000">
                      <a:alpha val="43137"/>
                    </a:srgbClr>
                  </a:outerShdw>
                </a:effectLst>
                <a:ea typeface="Courier New" panose="02070309020205020404" pitchFamily="49" charset="0"/>
              </a:rPr>
              <a:t>дате - 35-летию со дня аварии на		Чернобыльской АЭС</a:t>
            </a:r>
            <a:r>
              <a:rPr lang="ru-RU" sz="2000" b="1" dirty="0">
                <a:ea typeface="Courier New" panose="02070309020205020404" pitchFamily="49" charset="0"/>
              </a:rPr>
              <a:t> </a:t>
            </a:r>
          </a:p>
          <a:p>
            <a:pPr marL="285750" indent="-285750">
              <a:spcBef>
                <a:spcPts val="1200"/>
              </a:spcBef>
              <a:buFontTx/>
              <a:buChar char="-"/>
            </a:pPr>
            <a:r>
              <a:rPr lang="ru-RU" sz="2000" b="1" dirty="0" smtClean="0">
                <a:effectLst>
                  <a:outerShdw blurRad="38100" dist="38100" dir="2700000" algn="tl">
                    <a:srgbClr val="000000">
                      <a:alpha val="43137"/>
                    </a:srgbClr>
                  </a:outerShdw>
                </a:effectLst>
                <a:ea typeface="Courier New" panose="02070309020205020404" pitchFamily="49" charset="0"/>
              </a:rPr>
              <a:t> Соблюдению мер пожарной безопасности  и безопасном поведении </a:t>
            </a:r>
            <a:r>
              <a:rPr lang="ru-RU" sz="2000" b="1" dirty="0">
                <a:effectLst>
                  <a:outerShdw blurRad="38100" dist="38100" dir="2700000" algn="tl">
                    <a:srgbClr val="000000">
                      <a:alpha val="43137"/>
                    </a:srgbClr>
                  </a:outerShdw>
                </a:effectLst>
                <a:ea typeface="Courier New" panose="02070309020205020404" pitchFamily="49" charset="0"/>
              </a:rPr>
              <a:t>(в быту, на транспорте, </a:t>
            </a:r>
            <a:r>
              <a:rPr lang="ru-RU" sz="2000" b="1" dirty="0" smtClean="0">
                <a:effectLst>
                  <a:outerShdw blurRad="38100" dist="38100" dir="2700000" algn="tl">
                    <a:srgbClr val="000000">
                      <a:alpha val="43137"/>
                    </a:srgbClr>
                  </a:outerShdw>
                </a:effectLst>
                <a:ea typeface="Courier New" panose="02070309020205020404" pitchFamily="49" charset="0"/>
              </a:rPr>
              <a:t>на природе, в  </a:t>
            </a:r>
            <a:r>
              <a:rPr lang="ru-RU" sz="2000" b="1" dirty="0">
                <a:effectLst>
                  <a:outerShdw blurRad="38100" dist="38100" dir="2700000" algn="tl">
                    <a:srgbClr val="000000">
                      <a:alpha val="43137"/>
                    </a:srgbClr>
                  </a:outerShdw>
                </a:effectLst>
                <a:ea typeface="Courier New" panose="02070309020205020404" pitchFamily="49" charset="0"/>
              </a:rPr>
              <a:t>школе)</a:t>
            </a:r>
          </a:p>
          <a:p>
            <a:endParaRPr lang="ru-RU" sz="2000" b="1" dirty="0">
              <a:ea typeface="Verdana" panose="020B0604030504040204" pitchFamily="34" charset="0"/>
              <a:cs typeface="Times New Roman" pitchFamily="18" charset="0"/>
            </a:endParaRPr>
          </a:p>
        </p:txBody>
      </p:sp>
      <p:pic>
        <p:nvPicPr>
          <p:cNvPr id="9" name="Рисунок 8">
            <a:extLst>
              <a:ext uri="{FF2B5EF4-FFF2-40B4-BE49-F238E27FC236}">
                <a16:creationId xmlns:a16="http://schemas.microsoft.com/office/drawing/2014/main" id="{6CE26F14-FEF3-4001-B386-8251C81304F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1882" y="-9710"/>
            <a:ext cx="989226" cy="6858000"/>
          </a:xfrm>
          <a:prstGeom prst="rect">
            <a:avLst/>
          </a:prstGeom>
          <a:solidFill>
            <a:schemeClr val="tx1"/>
          </a:solidFill>
          <a:ln>
            <a:gradFill>
              <a:gsLst>
                <a:gs pos="0">
                  <a:schemeClr val="accent1">
                    <a:lumMod val="12000"/>
                    <a:lumOff val="88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pic>
      <p:sp>
        <p:nvSpPr>
          <p:cNvPr id="34" name="TextBox 33">
            <a:extLst>
              <a:ext uri="{FF2B5EF4-FFF2-40B4-BE49-F238E27FC236}">
                <a16:creationId xmlns:a16="http://schemas.microsoft.com/office/drawing/2014/main" id="{EAA5D415-6E47-4DE3-BE18-B4C8661916D0}"/>
              </a:ext>
            </a:extLst>
          </p:cNvPr>
          <p:cNvSpPr txBox="1"/>
          <p:nvPr/>
        </p:nvSpPr>
        <p:spPr>
          <a:xfrm>
            <a:off x="7227910" y="6023640"/>
            <a:ext cx="1892583" cy="276999"/>
          </a:xfrm>
          <a:prstGeom prst="rect">
            <a:avLst/>
          </a:prstGeom>
          <a:noFill/>
        </p:spPr>
        <p:txBody>
          <a:bodyPr wrap="square">
            <a:spAutoFit/>
          </a:bodyPr>
          <a:lstStyle/>
          <a:p>
            <a:pPr algn="ctr"/>
            <a:r>
              <a:rPr lang="ru-RU" sz="1200" dirty="0">
                <a:latin typeface="Verdana" panose="020B0604030504040204" pitchFamily="34" charset="0"/>
                <a:ea typeface="Verdana" panose="020B0604030504040204" pitchFamily="34" charset="0"/>
              </a:rPr>
              <a:t>Москва, 2021</a:t>
            </a:r>
          </a:p>
        </p:txBody>
      </p:sp>
      <p:sp>
        <p:nvSpPr>
          <p:cNvPr id="65" name="TextBox 64">
            <a:extLst>
              <a:ext uri="{FF2B5EF4-FFF2-40B4-BE49-F238E27FC236}">
                <a16:creationId xmlns:a16="http://schemas.microsoft.com/office/drawing/2014/main" id="{CA9A256E-832D-4BD6-88F1-778188F54A4A}"/>
              </a:ext>
            </a:extLst>
          </p:cNvPr>
          <p:cNvSpPr txBox="1"/>
          <p:nvPr/>
        </p:nvSpPr>
        <p:spPr>
          <a:xfrm>
            <a:off x="770624" y="5919566"/>
            <a:ext cx="751742" cy="461665"/>
          </a:xfrm>
          <a:prstGeom prst="rect">
            <a:avLst/>
          </a:prstGeom>
          <a:noFill/>
        </p:spPr>
        <p:txBody>
          <a:bodyPr wrap="square">
            <a:spAutoFit/>
          </a:bodyPr>
          <a:lstStyle/>
          <a:p>
            <a:pPr algn="ctr"/>
            <a:r>
              <a:rPr lang="ru-RU" sz="2400" b="1" dirty="0">
                <a:solidFill>
                  <a:schemeClr val="accent1">
                    <a:lumMod val="60000"/>
                    <a:lumOff val="40000"/>
                  </a:schemeClr>
                </a:solidFill>
                <a:latin typeface="PresentScript" pitchFamily="2" charset="0"/>
                <a:cs typeface="Times New Roman" panose="02020603050405020304" pitchFamily="18" charset="0"/>
              </a:rPr>
              <a:t>1</a:t>
            </a:r>
            <a:endParaRPr lang="ru-RU" sz="2400" dirty="0">
              <a:solidFill>
                <a:schemeClr val="accent1">
                  <a:lumMod val="60000"/>
                  <a:lumOff val="40000"/>
                </a:schemeClr>
              </a:solidFill>
              <a:latin typeface="PresentScript" pitchFamily="2" charset="0"/>
            </a:endParaRPr>
          </a:p>
        </p:txBody>
      </p:sp>
      <p:grpSp>
        <p:nvGrpSpPr>
          <p:cNvPr id="4" name="Группа 3">
            <a:extLst>
              <a:ext uri="{FF2B5EF4-FFF2-40B4-BE49-F238E27FC236}">
                <a16:creationId xmlns:a16="http://schemas.microsoft.com/office/drawing/2014/main" id="{C65C79AB-EED1-4B8D-BE97-F53D77626D50}"/>
              </a:ext>
            </a:extLst>
          </p:cNvPr>
          <p:cNvGrpSpPr/>
          <p:nvPr/>
        </p:nvGrpSpPr>
        <p:grpSpPr>
          <a:xfrm>
            <a:off x="2669293" y="2769277"/>
            <a:ext cx="2130724" cy="369332"/>
            <a:chOff x="4710023" y="1734331"/>
            <a:chExt cx="2130724" cy="369332"/>
          </a:xfrm>
        </p:grpSpPr>
        <p:sp>
          <p:nvSpPr>
            <p:cNvPr id="2" name="Прямоугольник: скругленные углы 1">
              <a:extLst>
                <a:ext uri="{FF2B5EF4-FFF2-40B4-BE49-F238E27FC236}">
                  <a16:creationId xmlns:a16="http://schemas.microsoft.com/office/drawing/2014/main" id="{DF7DFBA8-3144-4125-8837-8012ED51A47B}"/>
                </a:ext>
              </a:extLst>
            </p:cNvPr>
            <p:cNvSpPr/>
            <p:nvPr/>
          </p:nvSpPr>
          <p:spPr>
            <a:xfrm>
              <a:off x="4710023" y="1761278"/>
              <a:ext cx="2130724" cy="324000"/>
            </a:xfrm>
            <a:prstGeom prst="roundRect">
              <a:avLst/>
            </a:prstGeom>
            <a:solidFill>
              <a:schemeClr val="tx1"/>
            </a:solidFill>
            <a:ln w="38100">
              <a:solidFill>
                <a:srgbClr val="B6C6D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3" name="TextBox 12">
              <a:extLst>
                <a:ext uri="{FF2B5EF4-FFF2-40B4-BE49-F238E27FC236}">
                  <a16:creationId xmlns:a16="http://schemas.microsoft.com/office/drawing/2014/main" id="{2FB77387-3597-43AB-9072-CD6D848F6740}"/>
                </a:ext>
              </a:extLst>
            </p:cNvPr>
            <p:cNvSpPr txBox="1"/>
            <p:nvPr/>
          </p:nvSpPr>
          <p:spPr>
            <a:xfrm>
              <a:off x="4881196" y="1734331"/>
              <a:ext cx="1824354" cy="369332"/>
            </a:xfrm>
            <a:prstGeom prst="rect">
              <a:avLst/>
            </a:prstGeom>
            <a:noFill/>
          </p:spPr>
          <p:txBody>
            <a:bodyPr wrap="square">
              <a:spAutoFit/>
            </a:bodyPr>
            <a:lstStyle/>
            <a:p>
              <a:r>
                <a:rPr lang="ru-RU" sz="1800" dirty="0">
                  <a:solidFill>
                    <a:schemeClr val="bg1"/>
                  </a:solidFill>
                  <a:effectLst/>
                  <a:ea typeface="Courier New" panose="02070309020205020404" pitchFamily="49" charset="0"/>
                </a:rPr>
                <a:t>Посвящается</a:t>
              </a:r>
              <a:r>
                <a:rPr lang="ru-RU" dirty="0">
                  <a:solidFill>
                    <a:schemeClr val="bg1"/>
                  </a:solidFill>
                  <a:ea typeface="Courier New" panose="02070309020205020404" pitchFamily="49" charset="0"/>
                </a:rPr>
                <a:t>:</a:t>
              </a:r>
              <a:endParaRPr lang="ru-RU" sz="1800" dirty="0">
                <a:solidFill>
                  <a:schemeClr val="bg1"/>
                </a:solidFill>
                <a:effectLst/>
                <a:ea typeface="Courier New" panose="02070309020205020404" pitchFamily="49" charset="0"/>
              </a:endParaRPr>
            </a:p>
          </p:txBody>
        </p:sp>
      </p:grpSp>
      <p:sp>
        <p:nvSpPr>
          <p:cNvPr id="19" name="TextBox 18">
            <a:extLst>
              <a:ext uri="{FF2B5EF4-FFF2-40B4-BE49-F238E27FC236}">
                <a16:creationId xmlns:a16="http://schemas.microsoft.com/office/drawing/2014/main" id="{51257DFA-6F4F-4BE9-8AF2-9B560AEA3F16}"/>
              </a:ext>
            </a:extLst>
          </p:cNvPr>
          <p:cNvSpPr txBox="1"/>
          <p:nvPr/>
        </p:nvSpPr>
        <p:spPr>
          <a:xfrm>
            <a:off x="2199740" y="1888752"/>
            <a:ext cx="5960853" cy="430887"/>
          </a:xfrm>
          <a:prstGeom prst="rect">
            <a:avLst/>
          </a:prstGeom>
          <a:noFill/>
        </p:spPr>
        <p:txBody>
          <a:bodyPr wrap="square">
            <a:spAutoFit/>
          </a:bodyPr>
          <a:lstStyle/>
          <a:p>
            <a:pPr algn="ctr"/>
            <a:r>
              <a:rPr lang="ru-RU" sz="2200" b="1" i="0" dirty="0">
                <a:solidFill>
                  <a:srgbClr val="FFFF00"/>
                </a:solidFill>
                <a:effectLst/>
                <a:latin typeface="Arial" panose="020B0604020202020204" pitchFamily="34" charset="0"/>
                <a:cs typeface="Arial" panose="020B0604020202020204" pitchFamily="34" charset="0"/>
              </a:rPr>
              <a:t>30 апреля – «День пожарной охраны»</a:t>
            </a:r>
            <a:endParaRPr lang="ru-RU" sz="2200" b="1" dirty="0">
              <a:solidFill>
                <a:srgbClr val="FFFF00"/>
              </a:solidFill>
              <a:latin typeface="Arial" panose="020B0604020202020204" pitchFamily="34" charset="0"/>
              <a:cs typeface="Arial" panose="020B0604020202020204" pitchFamily="34" charset="0"/>
            </a:endParaRPr>
          </a:p>
        </p:txBody>
      </p:sp>
      <p:grpSp>
        <p:nvGrpSpPr>
          <p:cNvPr id="21" name="Группа 20">
            <a:extLst>
              <a:ext uri="{FF2B5EF4-FFF2-40B4-BE49-F238E27FC236}">
                <a16:creationId xmlns:a16="http://schemas.microsoft.com/office/drawing/2014/main" id="{F4942191-23FB-4E49-A6DD-D89A75963E13}"/>
              </a:ext>
            </a:extLst>
          </p:cNvPr>
          <p:cNvGrpSpPr/>
          <p:nvPr/>
        </p:nvGrpSpPr>
        <p:grpSpPr>
          <a:xfrm>
            <a:off x="2693516" y="1595018"/>
            <a:ext cx="2130724" cy="342855"/>
            <a:chOff x="4710023" y="1734331"/>
            <a:chExt cx="2130724" cy="342855"/>
          </a:xfrm>
        </p:grpSpPr>
        <p:sp>
          <p:nvSpPr>
            <p:cNvPr id="22" name="Прямоугольник: скругленные углы 21">
              <a:extLst>
                <a:ext uri="{FF2B5EF4-FFF2-40B4-BE49-F238E27FC236}">
                  <a16:creationId xmlns:a16="http://schemas.microsoft.com/office/drawing/2014/main" id="{970A5584-9944-491B-9670-C4AD4373E546}"/>
                </a:ext>
              </a:extLst>
            </p:cNvPr>
            <p:cNvSpPr/>
            <p:nvPr/>
          </p:nvSpPr>
          <p:spPr>
            <a:xfrm>
              <a:off x="4710023" y="1753186"/>
              <a:ext cx="2130724" cy="324000"/>
            </a:xfrm>
            <a:prstGeom prst="roundRect">
              <a:avLst/>
            </a:prstGeom>
            <a:solidFill>
              <a:schemeClr val="tx1"/>
            </a:solidFill>
            <a:ln w="38100">
              <a:solidFill>
                <a:srgbClr val="B6C6D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3" name="TextBox 22">
              <a:extLst>
                <a:ext uri="{FF2B5EF4-FFF2-40B4-BE49-F238E27FC236}">
                  <a16:creationId xmlns:a16="http://schemas.microsoft.com/office/drawing/2014/main" id="{8A5C5413-CA04-4AC9-9EBE-2F08B6856D98}"/>
                </a:ext>
              </a:extLst>
            </p:cNvPr>
            <p:cNvSpPr txBox="1"/>
            <p:nvPr/>
          </p:nvSpPr>
          <p:spPr>
            <a:xfrm>
              <a:off x="4881196" y="1734331"/>
              <a:ext cx="1824354" cy="324000"/>
            </a:xfrm>
            <a:prstGeom prst="rect">
              <a:avLst/>
            </a:prstGeom>
            <a:noFill/>
          </p:spPr>
          <p:txBody>
            <a:bodyPr wrap="square">
              <a:spAutoFit/>
            </a:bodyPr>
            <a:lstStyle/>
            <a:p>
              <a:r>
                <a:rPr lang="ru-RU" sz="1600" dirty="0">
                  <a:solidFill>
                    <a:schemeClr val="bg1"/>
                  </a:solidFill>
                  <a:effectLst/>
                  <a:ea typeface="Courier New" panose="02070309020205020404" pitchFamily="49" charset="0"/>
                </a:rPr>
                <a:t>Тема</a:t>
              </a:r>
              <a:r>
                <a:rPr lang="ru-RU" sz="1600" dirty="0">
                  <a:solidFill>
                    <a:schemeClr val="bg1"/>
                  </a:solidFill>
                  <a:ea typeface="Courier New" panose="02070309020205020404" pitchFamily="49" charset="0"/>
                </a:rPr>
                <a:t>:</a:t>
              </a:r>
              <a:endParaRPr lang="ru-RU" sz="1600" dirty="0">
                <a:solidFill>
                  <a:schemeClr val="bg1"/>
                </a:solidFill>
                <a:effectLst/>
                <a:ea typeface="Courier New" panose="02070309020205020404" pitchFamily="49" charset="0"/>
              </a:endParaRPr>
            </a:p>
          </p:txBody>
        </p:sp>
      </p:grpSp>
      <p:grpSp>
        <p:nvGrpSpPr>
          <p:cNvPr id="12" name="Группа 11">
            <a:extLst>
              <a:ext uri="{FF2B5EF4-FFF2-40B4-BE49-F238E27FC236}">
                <a16:creationId xmlns:a16="http://schemas.microsoft.com/office/drawing/2014/main" id="{15AFBB29-2380-4E4B-8DE1-A385B9EF17E6}"/>
              </a:ext>
            </a:extLst>
          </p:cNvPr>
          <p:cNvGrpSpPr/>
          <p:nvPr/>
        </p:nvGrpSpPr>
        <p:grpSpPr>
          <a:xfrm>
            <a:off x="556011" y="423615"/>
            <a:ext cx="7578920" cy="1144216"/>
            <a:chOff x="556011" y="423615"/>
            <a:chExt cx="7578920" cy="1144216"/>
          </a:xfrm>
        </p:grpSpPr>
        <p:grpSp>
          <p:nvGrpSpPr>
            <p:cNvPr id="8" name="Группа 7">
              <a:extLst>
                <a:ext uri="{FF2B5EF4-FFF2-40B4-BE49-F238E27FC236}">
                  <a16:creationId xmlns:a16="http://schemas.microsoft.com/office/drawing/2014/main" id="{2B0D88AA-BE96-4F28-A3F6-013C91DEFD37}"/>
                </a:ext>
              </a:extLst>
            </p:cNvPr>
            <p:cNvGrpSpPr/>
            <p:nvPr/>
          </p:nvGrpSpPr>
          <p:grpSpPr>
            <a:xfrm>
              <a:off x="2161045" y="753984"/>
              <a:ext cx="5973886" cy="575029"/>
              <a:chOff x="1738353" y="753984"/>
              <a:chExt cx="5973886" cy="575029"/>
            </a:xfrm>
          </p:grpSpPr>
          <p:sp>
            <p:nvSpPr>
              <p:cNvPr id="16" name="TextBox 15">
                <a:extLst>
                  <a:ext uri="{FF2B5EF4-FFF2-40B4-BE49-F238E27FC236}">
                    <a16:creationId xmlns:a16="http://schemas.microsoft.com/office/drawing/2014/main" id="{8D312792-7927-45D7-9305-8459A36BFF56}"/>
                  </a:ext>
                </a:extLst>
              </p:cNvPr>
              <p:cNvSpPr txBox="1"/>
              <p:nvPr/>
            </p:nvSpPr>
            <p:spPr>
              <a:xfrm>
                <a:off x="1738353" y="753984"/>
                <a:ext cx="5973886" cy="575029"/>
              </a:xfrm>
              <a:prstGeom prst="rect">
                <a:avLst/>
              </a:prstGeom>
              <a:noFill/>
            </p:spPr>
            <p:txBody>
              <a:bodyPr wrap="square" anchor="ctr">
                <a:spAutoFit/>
              </a:bodyPr>
              <a:lstStyle/>
              <a:p>
                <a:pPr algn="ctr">
                  <a:lnSpc>
                    <a:spcPct val="25000"/>
                  </a:lnSpc>
                </a:pPr>
                <a:r>
                  <a:rPr lang="ru-RU" altLang="ru-RU" sz="2400" b="1" spc="-100" dirty="0">
                    <a:solidFill>
                      <a:srgbClr val="10328F"/>
                    </a:solidFill>
                    <a:latin typeface="+mj-lt"/>
                    <a:ea typeface="Verdana" panose="020B0604030504040204" pitchFamily="34" charset="0"/>
                    <a:cs typeface="Times New Roman" pitchFamily="18" charset="0"/>
                  </a:rPr>
                  <a:t>Всероссийский открытый урок ОБЖ</a:t>
                </a:r>
              </a:p>
              <a:p>
                <a:pPr algn="ctr">
                  <a:lnSpc>
                    <a:spcPct val="25000"/>
                  </a:lnSpc>
                </a:pPr>
                <a:endParaRPr lang="ru-RU" altLang="ru-RU" sz="2400" b="1" spc="-100" dirty="0">
                  <a:solidFill>
                    <a:srgbClr val="10328F"/>
                  </a:solidFill>
                  <a:latin typeface="+mj-lt"/>
                  <a:ea typeface="Verdana" panose="020B0604030504040204" pitchFamily="34" charset="0"/>
                  <a:cs typeface="Times New Roman" pitchFamily="18" charset="0"/>
                </a:endParaRPr>
              </a:p>
              <a:p>
                <a:pPr algn="ctr">
                  <a:lnSpc>
                    <a:spcPct val="25000"/>
                  </a:lnSpc>
                </a:pPr>
                <a:endParaRPr lang="ru-RU" altLang="ru-RU" sz="2400" b="1" dirty="0">
                  <a:solidFill>
                    <a:srgbClr val="10328F"/>
                  </a:solidFill>
                  <a:latin typeface="+mj-lt"/>
                  <a:ea typeface="Verdana" panose="020B0604030504040204" pitchFamily="34" charset="0"/>
                  <a:cs typeface="Times New Roman" pitchFamily="18" charset="0"/>
                </a:endParaRPr>
              </a:p>
              <a:p>
                <a:pPr algn="ctr">
                  <a:lnSpc>
                    <a:spcPct val="25000"/>
                  </a:lnSpc>
                </a:pPr>
                <a:endParaRPr lang="ru-RU" altLang="ru-RU" sz="2400" b="1" dirty="0">
                  <a:solidFill>
                    <a:srgbClr val="10328F"/>
                  </a:solidFill>
                  <a:latin typeface="+mj-lt"/>
                  <a:ea typeface="Verdana" panose="020B0604030504040204" pitchFamily="34" charset="0"/>
                  <a:cs typeface="Times New Roman" pitchFamily="18" charset="0"/>
                </a:endParaRPr>
              </a:p>
              <a:p>
                <a:pPr algn="ctr">
                  <a:lnSpc>
                    <a:spcPct val="30000"/>
                  </a:lnSpc>
                </a:pPr>
                <a:r>
                  <a:rPr lang="ru-RU" altLang="ru-RU" b="1" dirty="0">
                    <a:solidFill>
                      <a:srgbClr val="10328F"/>
                    </a:solidFill>
                    <a:latin typeface="+mj-lt"/>
                    <a:ea typeface="Verdana" panose="020B0604030504040204" pitchFamily="34" charset="0"/>
                    <a:cs typeface="Times New Roman" pitchFamily="18" charset="0"/>
                  </a:rPr>
                  <a:t> </a:t>
                </a:r>
                <a:r>
                  <a:rPr lang="ru-RU" altLang="ru-RU" dirty="0">
                    <a:solidFill>
                      <a:srgbClr val="10328F"/>
                    </a:solidFill>
                    <a:latin typeface="+mj-lt"/>
                    <a:ea typeface="Verdana" panose="020B0604030504040204" pitchFamily="34" charset="0"/>
                    <a:cs typeface="Times New Roman" pitchFamily="18" charset="0"/>
                  </a:rPr>
                  <a:t>30 апреля 2021 года</a:t>
                </a:r>
              </a:p>
            </p:txBody>
          </p:sp>
          <p:pic>
            <p:nvPicPr>
              <p:cNvPr id="17" name="Рисунок 16">
                <a:extLst>
                  <a:ext uri="{FF2B5EF4-FFF2-40B4-BE49-F238E27FC236}">
                    <a16:creationId xmlns:a16="http://schemas.microsoft.com/office/drawing/2014/main" id="{0BE61730-4DD2-499D-BAEC-62BC48D8A333}"/>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2248669" y="911585"/>
                <a:ext cx="5028698" cy="174405"/>
              </a:xfrm>
              <a:prstGeom prst="rect">
                <a:avLst/>
              </a:prstGeom>
            </p:spPr>
          </p:pic>
        </p:grpSp>
        <p:pic>
          <p:nvPicPr>
            <p:cNvPr id="24" name="Picture 2">
              <a:extLst>
                <a:ext uri="{FF2B5EF4-FFF2-40B4-BE49-F238E27FC236}">
                  <a16:creationId xmlns:a16="http://schemas.microsoft.com/office/drawing/2014/main" id="{A7075968-5235-4800-B302-EFEC5CCE790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6011" y="423615"/>
              <a:ext cx="1152000" cy="1144216"/>
            </a:xfrm>
            <a:prstGeom prst="rect">
              <a:avLst/>
            </a:prstGeom>
            <a:noFill/>
            <a:extLst>
              <a:ext uri="{909E8E84-426E-40DD-AFC4-6F175D3DCCD1}">
                <a14:hiddenFill xmlns:a14="http://schemas.microsoft.com/office/drawing/2010/main">
                  <a:solidFill>
                    <a:srgbClr val="FFFFFF"/>
                  </a:solidFill>
                </a14:hiddenFill>
              </a:ext>
            </a:extLst>
          </p:spPr>
        </p:pic>
      </p:grpSp>
      <p:sp>
        <p:nvSpPr>
          <p:cNvPr id="26" name="Овал 25">
            <a:extLst>
              <a:ext uri="{FF2B5EF4-FFF2-40B4-BE49-F238E27FC236}">
                <a16:creationId xmlns:a16="http://schemas.microsoft.com/office/drawing/2014/main" id="{36CE5A14-0190-4BF3-B85A-29A01B08CF42}"/>
              </a:ext>
            </a:extLst>
          </p:cNvPr>
          <p:cNvSpPr/>
          <p:nvPr/>
        </p:nvSpPr>
        <p:spPr>
          <a:xfrm>
            <a:off x="1756894" y="3304264"/>
            <a:ext cx="324000" cy="324000"/>
          </a:xfrm>
          <a:prstGeom prst="ellipse">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ln w="12700">
                <a:solidFill>
                  <a:schemeClr val="tx1"/>
                </a:solidFill>
              </a:ln>
              <a:solidFill>
                <a:schemeClr val="bg2">
                  <a:lumMod val="10000"/>
                  <a:lumOff val="90000"/>
                </a:schemeClr>
              </a:solidFill>
            </a:endParaRPr>
          </a:p>
        </p:txBody>
      </p:sp>
      <p:sp>
        <p:nvSpPr>
          <p:cNvPr id="27" name="TextBox 26">
            <a:extLst>
              <a:ext uri="{FF2B5EF4-FFF2-40B4-BE49-F238E27FC236}">
                <a16:creationId xmlns:a16="http://schemas.microsoft.com/office/drawing/2014/main" id="{1DDC757F-4FBA-4776-87F5-B581D94C5C48}"/>
              </a:ext>
            </a:extLst>
          </p:cNvPr>
          <p:cNvSpPr txBox="1"/>
          <p:nvPr/>
        </p:nvSpPr>
        <p:spPr>
          <a:xfrm>
            <a:off x="1786705" y="3318406"/>
            <a:ext cx="267420" cy="307777"/>
          </a:xfrm>
          <a:prstGeom prst="rect">
            <a:avLst/>
          </a:prstGeom>
          <a:noFill/>
        </p:spPr>
        <p:txBody>
          <a:bodyPr wrap="square">
            <a:spAutoFit/>
          </a:bodyPr>
          <a:lstStyle/>
          <a:p>
            <a:r>
              <a:rPr lang="ru-RU" sz="1400" b="1" spc="-40" dirty="0">
                <a:solidFill>
                  <a:srgbClr val="C00000"/>
                </a:solidFill>
                <a:latin typeface="Arial" panose="020B0604020202020204" pitchFamily="34" charset="0"/>
                <a:ea typeface="Verdana" panose="020B0604030504040204" pitchFamily="34" charset="0"/>
                <a:cs typeface="Arial" panose="020B0604020202020204" pitchFamily="34" charset="0"/>
              </a:rPr>
              <a:t>1</a:t>
            </a:r>
            <a:endParaRPr lang="ru-RU" sz="1400" dirty="0"/>
          </a:p>
        </p:txBody>
      </p:sp>
      <p:sp>
        <p:nvSpPr>
          <p:cNvPr id="28" name="Овал 27">
            <a:extLst>
              <a:ext uri="{FF2B5EF4-FFF2-40B4-BE49-F238E27FC236}">
                <a16:creationId xmlns:a16="http://schemas.microsoft.com/office/drawing/2014/main" id="{6A200A6C-6834-45B0-8D84-62BD7B1DF664}"/>
              </a:ext>
            </a:extLst>
          </p:cNvPr>
          <p:cNvSpPr/>
          <p:nvPr/>
        </p:nvSpPr>
        <p:spPr>
          <a:xfrm>
            <a:off x="1754022" y="3757410"/>
            <a:ext cx="324000" cy="324000"/>
          </a:xfrm>
          <a:prstGeom prst="ellipse">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ln w="12700">
                <a:solidFill>
                  <a:schemeClr val="tx1"/>
                </a:solidFill>
              </a:ln>
              <a:solidFill>
                <a:schemeClr val="bg2">
                  <a:lumMod val="10000"/>
                  <a:lumOff val="90000"/>
                </a:schemeClr>
              </a:solidFill>
            </a:endParaRPr>
          </a:p>
        </p:txBody>
      </p:sp>
      <p:sp>
        <p:nvSpPr>
          <p:cNvPr id="29" name="TextBox 28">
            <a:extLst>
              <a:ext uri="{FF2B5EF4-FFF2-40B4-BE49-F238E27FC236}">
                <a16:creationId xmlns:a16="http://schemas.microsoft.com/office/drawing/2014/main" id="{F24A3742-270F-49B1-B5C8-C478B9D20266}"/>
              </a:ext>
            </a:extLst>
          </p:cNvPr>
          <p:cNvSpPr txBox="1"/>
          <p:nvPr/>
        </p:nvSpPr>
        <p:spPr>
          <a:xfrm>
            <a:off x="1774171" y="3761162"/>
            <a:ext cx="267420" cy="307777"/>
          </a:xfrm>
          <a:prstGeom prst="rect">
            <a:avLst/>
          </a:prstGeom>
          <a:noFill/>
        </p:spPr>
        <p:txBody>
          <a:bodyPr wrap="square">
            <a:spAutoFit/>
          </a:bodyPr>
          <a:lstStyle/>
          <a:p>
            <a:r>
              <a:rPr lang="ru-RU" sz="1400" b="1" spc="-40" dirty="0">
                <a:solidFill>
                  <a:srgbClr val="C00000"/>
                </a:solidFill>
                <a:latin typeface="Arial" panose="020B0604020202020204" pitchFamily="34" charset="0"/>
                <a:ea typeface="Verdana" panose="020B0604030504040204" pitchFamily="34" charset="0"/>
                <a:cs typeface="Arial" panose="020B0604020202020204" pitchFamily="34" charset="0"/>
              </a:rPr>
              <a:t>2</a:t>
            </a:r>
            <a:endParaRPr lang="ru-RU" sz="1400" dirty="0"/>
          </a:p>
        </p:txBody>
      </p:sp>
      <p:sp>
        <p:nvSpPr>
          <p:cNvPr id="30" name="Овал 29">
            <a:extLst>
              <a:ext uri="{FF2B5EF4-FFF2-40B4-BE49-F238E27FC236}">
                <a16:creationId xmlns:a16="http://schemas.microsoft.com/office/drawing/2014/main" id="{76802E71-F436-4F66-BE8B-4B0F52A53292}"/>
              </a:ext>
            </a:extLst>
          </p:cNvPr>
          <p:cNvSpPr/>
          <p:nvPr/>
        </p:nvSpPr>
        <p:spPr>
          <a:xfrm>
            <a:off x="1754018" y="4494239"/>
            <a:ext cx="324000" cy="324000"/>
          </a:xfrm>
          <a:prstGeom prst="ellipse">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ln w="12700">
                <a:solidFill>
                  <a:schemeClr val="tx1"/>
                </a:solidFill>
              </a:ln>
              <a:solidFill>
                <a:schemeClr val="bg2">
                  <a:lumMod val="10000"/>
                  <a:lumOff val="90000"/>
                </a:schemeClr>
              </a:solidFill>
            </a:endParaRPr>
          </a:p>
        </p:txBody>
      </p:sp>
      <p:sp>
        <p:nvSpPr>
          <p:cNvPr id="31" name="TextBox 30">
            <a:extLst>
              <a:ext uri="{FF2B5EF4-FFF2-40B4-BE49-F238E27FC236}">
                <a16:creationId xmlns:a16="http://schemas.microsoft.com/office/drawing/2014/main" id="{C0D7C5F1-3B02-41B3-A6D9-BBFA1B02F4E3}"/>
              </a:ext>
            </a:extLst>
          </p:cNvPr>
          <p:cNvSpPr txBox="1"/>
          <p:nvPr/>
        </p:nvSpPr>
        <p:spPr>
          <a:xfrm>
            <a:off x="1774167" y="4508381"/>
            <a:ext cx="267420" cy="307777"/>
          </a:xfrm>
          <a:prstGeom prst="rect">
            <a:avLst/>
          </a:prstGeom>
          <a:noFill/>
        </p:spPr>
        <p:txBody>
          <a:bodyPr wrap="square">
            <a:spAutoFit/>
          </a:bodyPr>
          <a:lstStyle/>
          <a:p>
            <a:r>
              <a:rPr lang="ru-RU" sz="1400" b="1" spc="-40" dirty="0">
                <a:solidFill>
                  <a:srgbClr val="C00000"/>
                </a:solidFill>
                <a:latin typeface="Arial" panose="020B0604020202020204" pitchFamily="34" charset="0"/>
                <a:ea typeface="Verdana" panose="020B0604030504040204" pitchFamily="34" charset="0"/>
                <a:cs typeface="Arial" panose="020B0604020202020204" pitchFamily="34" charset="0"/>
              </a:rPr>
              <a:t>3</a:t>
            </a:r>
            <a:endParaRPr lang="ru-RU" sz="1400" dirty="0"/>
          </a:p>
        </p:txBody>
      </p:sp>
    </p:spTree>
    <p:extLst>
      <p:ext uri="{BB962C8B-B14F-4D97-AF65-F5344CB8AC3E}">
        <p14:creationId xmlns:p14="http://schemas.microsoft.com/office/powerpoint/2010/main" val="259318629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B6C6D4">
                <a:alpha val="30980"/>
              </a:srgbClr>
            </a:gs>
            <a:gs pos="100000">
              <a:srgbClr val="E95149">
                <a:alpha val="79000"/>
              </a:srgbClr>
            </a:gs>
          </a:gsLst>
          <a:lin ang="14400000" scaled="0"/>
          <a:tileRect/>
        </a:gradFill>
        <a:effectLst/>
      </p:bgPr>
    </p:bg>
    <p:spTree>
      <p:nvGrpSpPr>
        <p:cNvPr id="1" name=""/>
        <p:cNvGrpSpPr/>
        <p:nvPr/>
      </p:nvGrpSpPr>
      <p:grpSpPr>
        <a:xfrm>
          <a:off x="0" y="0"/>
          <a:ext cx="0" cy="0"/>
          <a:chOff x="0" y="0"/>
          <a:chExt cx="0" cy="0"/>
        </a:xfrm>
      </p:grpSpPr>
      <p:sp>
        <p:nvSpPr>
          <p:cNvPr id="6" name="Прямоугольник: скругленные углы 5">
            <a:extLst>
              <a:ext uri="{FF2B5EF4-FFF2-40B4-BE49-F238E27FC236}">
                <a16:creationId xmlns:a16="http://schemas.microsoft.com/office/drawing/2014/main" id="{346A63DC-05AD-4811-9EA5-4530949298B5}"/>
              </a:ext>
            </a:extLst>
          </p:cNvPr>
          <p:cNvSpPr/>
          <p:nvPr/>
        </p:nvSpPr>
        <p:spPr>
          <a:xfrm>
            <a:off x="2161045" y="1600201"/>
            <a:ext cx="6865260" cy="5090312"/>
          </a:xfrm>
          <a:prstGeom prst="roundRect">
            <a:avLst>
              <a:gd name="adj" fmla="val 11817"/>
            </a:avLst>
          </a:prstGeom>
          <a:solidFill>
            <a:srgbClr val="7196D0">
              <a:alpha val="8000"/>
            </a:srgb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9" name="Рисунок 8">
            <a:extLst>
              <a:ext uri="{FF2B5EF4-FFF2-40B4-BE49-F238E27FC236}">
                <a16:creationId xmlns:a16="http://schemas.microsoft.com/office/drawing/2014/main" id="{6CE26F14-FEF3-4001-B386-8251C81304F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1882" y="-9710"/>
            <a:ext cx="989226" cy="6858000"/>
          </a:xfrm>
          <a:prstGeom prst="rect">
            <a:avLst/>
          </a:prstGeom>
          <a:solidFill>
            <a:schemeClr val="tx1"/>
          </a:solidFill>
          <a:ln>
            <a:gradFill>
              <a:gsLst>
                <a:gs pos="0">
                  <a:schemeClr val="accent1">
                    <a:lumMod val="12000"/>
                    <a:lumOff val="88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pic>
      <p:grpSp>
        <p:nvGrpSpPr>
          <p:cNvPr id="12" name="Группа 11">
            <a:extLst>
              <a:ext uri="{FF2B5EF4-FFF2-40B4-BE49-F238E27FC236}">
                <a16:creationId xmlns:a16="http://schemas.microsoft.com/office/drawing/2014/main" id="{15AFBB29-2380-4E4B-8DE1-A385B9EF17E6}"/>
              </a:ext>
            </a:extLst>
          </p:cNvPr>
          <p:cNvGrpSpPr/>
          <p:nvPr/>
        </p:nvGrpSpPr>
        <p:grpSpPr>
          <a:xfrm>
            <a:off x="619383" y="423616"/>
            <a:ext cx="7515548" cy="1044000"/>
            <a:chOff x="619383" y="423616"/>
            <a:chExt cx="7515548" cy="1044000"/>
          </a:xfrm>
        </p:grpSpPr>
        <p:grpSp>
          <p:nvGrpSpPr>
            <p:cNvPr id="8" name="Группа 7">
              <a:extLst>
                <a:ext uri="{FF2B5EF4-FFF2-40B4-BE49-F238E27FC236}">
                  <a16:creationId xmlns:a16="http://schemas.microsoft.com/office/drawing/2014/main" id="{2B0D88AA-BE96-4F28-A3F6-013C91DEFD37}"/>
                </a:ext>
              </a:extLst>
            </p:cNvPr>
            <p:cNvGrpSpPr/>
            <p:nvPr/>
          </p:nvGrpSpPr>
          <p:grpSpPr>
            <a:xfrm>
              <a:off x="2161045" y="753984"/>
              <a:ext cx="5973886" cy="575029"/>
              <a:chOff x="1738353" y="753984"/>
              <a:chExt cx="5973886" cy="575029"/>
            </a:xfrm>
          </p:grpSpPr>
          <p:sp>
            <p:nvSpPr>
              <p:cNvPr id="16" name="TextBox 15">
                <a:extLst>
                  <a:ext uri="{FF2B5EF4-FFF2-40B4-BE49-F238E27FC236}">
                    <a16:creationId xmlns:a16="http://schemas.microsoft.com/office/drawing/2014/main" id="{8D312792-7927-45D7-9305-8459A36BFF56}"/>
                  </a:ext>
                </a:extLst>
              </p:cNvPr>
              <p:cNvSpPr txBox="1"/>
              <p:nvPr/>
            </p:nvSpPr>
            <p:spPr>
              <a:xfrm>
                <a:off x="1738353" y="753984"/>
                <a:ext cx="5973886" cy="575029"/>
              </a:xfrm>
              <a:prstGeom prst="rect">
                <a:avLst/>
              </a:prstGeom>
              <a:noFill/>
            </p:spPr>
            <p:txBody>
              <a:bodyPr wrap="square" anchor="ctr">
                <a:spAutoFit/>
              </a:bodyPr>
              <a:lstStyle/>
              <a:p>
                <a:pPr algn="ctr">
                  <a:lnSpc>
                    <a:spcPct val="25000"/>
                  </a:lnSpc>
                </a:pPr>
                <a:r>
                  <a:rPr lang="ru-RU" altLang="ru-RU" sz="2400" b="1" spc="-100" dirty="0">
                    <a:solidFill>
                      <a:srgbClr val="10328F"/>
                    </a:solidFill>
                    <a:latin typeface="+mj-lt"/>
                    <a:ea typeface="Verdana" panose="020B0604030504040204" pitchFamily="34" charset="0"/>
                    <a:cs typeface="Times New Roman" pitchFamily="18" charset="0"/>
                  </a:rPr>
                  <a:t>Всероссийский открытый урок ОБЖ</a:t>
                </a:r>
              </a:p>
              <a:p>
                <a:pPr algn="ctr">
                  <a:lnSpc>
                    <a:spcPct val="25000"/>
                  </a:lnSpc>
                </a:pPr>
                <a:endParaRPr lang="ru-RU" altLang="ru-RU" sz="2400" b="1" spc="-100" dirty="0">
                  <a:solidFill>
                    <a:srgbClr val="10328F"/>
                  </a:solidFill>
                  <a:latin typeface="+mj-lt"/>
                  <a:ea typeface="Verdana" panose="020B0604030504040204" pitchFamily="34" charset="0"/>
                  <a:cs typeface="Times New Roman" pitchFamily="18" charset="0"/>
                </a:endParaRPr>
              </a:p>
              <a:p>
                <a:pPr algn="ctr">
                  <a:lnSpc>
                    <a:spcPct val="25000"/>
                  </a:lnSpc>
                </a:pPr>
                <a:endParaRPr lang="ru-RU" altLang="ru-RU" sz="2400" b="1" dirty="0">
                  <a:solidFill>
                    <a:srgbClr val="10328F"/>
                  </a:solidFill>
                  <a:latin typeface="+mj-lt"/>
                  <a:ea typeface="Verdana" panose="020B0604030504040204" pitchFamily="34" charset="0"/>
                  <a:cs typeface="Times New Roman" pitchFamily="18" charset="0"/>
                </a:endParaRPr>
              </a:p>
              <a:p>
                <a:pPr algn="ctr">
                  <a:lnSpc>
                    <a:spcPct val="25000"/>
                  </a:lnSpc>
                </a:pPr>
                <a:endParaRPr lang="ru-RU" altLang="ru-RU" sz="2400" b="1" dirty="0">
                  <a:solidFill>
                    <a:srgbClr val="10328F"/>
                  </a:solidFill>
                  <a:latin typeface="+mj-lt"/>
                  <a:ea typeface="Verdana" panose="020B0604030504040204" pitchFamily="34" charset="0"/>
                  <a:cs typeface="Times New Roman" pitchFamily="18" charset="0"/>
                </a:endParaRPr>
              </a:p>
              <a:p>
                <a:pPr algn="ctr">
                  <a:lnSpc>
                    <a:spcPct val="30000"/>
                  </a:lnSpc>
                </a:pPr>
                <a:r>
                  <a:rPr lang="ru-RU" altLang="ru-RU" b="1" dirty="0">
                    <a:solidFill>
                      <a:srgbClr val="10328F"/>
                    </a:solidFill>
                    <a:latin typeface="+mj-lt"/>
                    <a:ea typeface="Verdana" panose="020B0604030504040204" pitchFamily="34" charset="0"/>
                    <a:cs typeface="Times New Roman" pitchFamily="18" charset="0"/>
                  </a:rPr>
                  <a:t> </a:t>
                </a:r>
                <a:r>
                  <a:rPr lang="ru-RU" altLang="ru-RU" dirty="0">
                    <a:solidFill>
                      <a:srgbClr val="10328F"/>
                    </a:solidFill>
                    <a:latin typeface="+mj-lt"/>
                    <a:ea typeface="Verdana" panose="020B0604030504040204" pitchFamily="34" charset="0"/>
                    <a:cs typeface="Times New Roman" pitchFamily="18" charset="0"/>
                  </a:rPr>
                  <a:t>30 апреля 2021 года</a:t>
                </a:r>
              </a:p>
            </p:txBody>
          </p:sp>
          <p:pic>
            <p:nvPicPr>
              <p:cNvPr id="17" name="Рисунок 16">
                <a:extLst>
                  <a:ext uri="{FF2B5EF4-FFF2-40B4-BE49-F238E27FC236}">
                    <a16:creationId xmlns:a16="http://schemas.microsoft.com/office/drawing/2014/main" id="{0BE61730-4DD2-499D-BAEC-62BC48D8A333}"/>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2248669" y="911585"/>
                <a:ext cx="5028698" cy="174405"/>
              </a:xfrm>
              <a:prstGeom prst="rect">
                <a:avLst/>
              </a:prstGeom>
            </p:spPr>
          </p:pic>
        </p:grpSp>
        <p:pic>
          <p:nvPicPr>
            <p:cNvPr id="24" name="Picture 2">
              <a:extLst>
                <a:ext uri="{FF2B5EF4-FFF2-40B4-BE49-F238E27FC236}">
                  <a16:creationId xmlns:a16="http://schemas.microsoft.com/office/drawing/2014/main" id="{A7075968-5235-4800-B302-EFEC5CCE790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9383" y="423616"/>
              <a:ext cx="1051102" cy="1044000"/>
            </a:xfrm>
            <a:prstGeom prst="rect">
              <a:avLst/>
            </a:prstGeom>
            <a:noFill/>
            <a:extLst>
              <a:ext uri="{909E8E84-426E-40DD-AFC4-6F175D3DCCD1}">
                <a14:hiddenFill xmlns:a14="http://schemas.microsoft.com/office/drawing/2010/main">
                  <a:solidFill>
                    <a:srgbClr val="FFFFFF"/>
                  </a:solidFill>
                </a14:hiddenFill>
              </a:ext>
            </a:extLst>
          </p:spPr>
        </p:pic>
      </p:grpSp>
      <p:sp>
        <p:nvSpPr>
          <p:cNvPr id="19" name="Прямоугольник: скругленные углы 18">
            <a:extLst>
              <a:ext uri="{FF2B5EF4-FFF2-40B4-BE49-F238E27FC236}">
                <a16:creationId xmlns:a16="http://schemas.microsoft.com/office/drawing/2014/main" id="{EF4045EB-600E-46D6-B62E-B79EBF97CE2F}"/>
              </a:ext>
            </a:extLst>
          </p:cNvPr>
          <p:cNvSpPr/>
          <p:nvPr/>
        </p:nvSpPr>
        <p:spPr>
          <a:xfrm>
            <a:off x="2701231" y="1467616"/>
            <a:ext cx="4500565" cy="324000"/>
          </a:xfrm>
          <a:prstGeom prst="roundRect">
            <a:avLst/>
          </a:prstGeom>
          <a:solidFill>
            <a:srgbClr val="00B0F0"/>
          </a:solidFill>
          <a:ln w="38100">
            <a:solidFill>
              <a:schemeClr val="bg2">
                <a:lumMod val="10000"/>
                <a:lumOff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0" name="TextBox 19">
            <a:extLst>
              <a:ext uri="{FF2B5EF4-FFF2-40B4-BE49-F238E27FC236}">
                <a16:creationId xmlns:a16="http://schemas.microsoft.com/office/drawing/2014/main" id="{8F79499A-099C-4164-B71E-BD241FCC5CA8}"/>
              </a:ext>
            </a:extLst>
          </p:cNvPr>
          <p:cNvSpPr txBox="1"/>
          <p:nvPr/>
        </p:nvSpPr>
        <p:spPr>
          <a:xfrm>
            <a:off x="2689705" y="1425920"/>
            <a:ext cx="4500565" cy="353943"/>
          </a:xfrm>
          <a:prstGeom prst="rect">
            <a:avLst/>
          </a:prstGeom>
          <a:noFill/>
        </p:spPr>
        <p:txBody>
          <a:bodyPr wrap="square">
            <a:spAutoFit/>
          </a:bodyPr>
          <a:lstStyle/>
          <a:p>
            <a:r>
              <a:rPr lang="ru-RU" sz="1700" b="1" dirty="0">
                <a:solidFill>
                  <a:schemeClr val="bg2"/>
                </a:solidFill>
                <a:latin typeface="Arial" panose="020B0604020202020204" pitchFamily="34" charset="0"/>
                <a:cs typeface="Arial" panose="020B0604020202020204" pitchFamily="34" charset="0"/>
              </a:rPr>
              <a:t>Современная пожарная охрана Москвы </a:t>
            </a:r>
          </a:p>
        </p:txBody>
      </p:sp>
      <p:sp>
        <p:nvSpPr>
          <p:cNvPr id="28" name="Овал 27">
            <a:extLst>
              <a:ext uri="{FF2B5EF4-FFF2-40B4-BE49-F238E27FC236}">
                <a16:creationId xmlns:a16="http://schemas.microsoft.com/office/drawing/2014/main" id="{27AAB185-02F7-4828-BFC6-2E493D6362B5}"/>
              </a:ext>
            </a:extLst>
          </p:cNvPr>
          <p:cNvSpPr/>
          <p:nvPr/>
        </p:nvSpPr>
        <p:spPr>
          <a:xfrm>
            <a:off x="2407805" y="1162529"/>
            <a:ext cx="431320" cy="431320"/>
          </a:xfrm>
          <a:prstGeom prst="ellipse">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ln w="12700">
                <a:solidFill>
                  <a:schemeClr val="tx1"/>
                </a:solidFill>
              </a:ln>
              <a:solidFill>
                <a:schemeClr val="bg2">
                  <a:lumMod val="10000"/>
                  <a:lumOff val="90000"/>
                </a:schemeClr>
              </a:solidFill>
            </a:endParaRPr>
          </a:p>
        </p:txBody>
      </p:sp>
      <p:sp>
        <p:nvSpPr>
          <p:cNvPr id="29" name="TextBox 28">
            <a:extLst>
              <a:ext uri="{FF2B5EF4-FFF2-40B4-BE49-F238E27FC236}">
                <a16:creationId xmlns:a16="http://schemas.microsoft.com/office/drawing/2014/main" id="{EC4EC35C-F27B-4C41-A130-709ECB7914BE}"/>
              </a:ext>
            </a:extLst>
          </p:cNvPr>
          <p:cNvSpPr txBox="1"/>
          <p:nvPr/>
        </p:nvSpPr>
        <p:spPr>
          <a:xfrm>
            <a:off x="2477726" y="1185297"/>
            <a:ext cx="372925" cy="369332"/>
          </a:xfrm>
          <a:prstGeom prst="rect">
            <a:avLst/>
          </a:prstGeom>
          <a:noFill/>
        </p:spPr>
        <p:txBody>
          <a:bodyPr wrap="square">
            <a:spAutoFit/>
          </a:bodyPr>
          <a:lstStyle/>
          <a:p>
            <a:r>
              <a:rPr lang="ru-RU" b="1" spc="-40" dirty="0">
                <a:solidFill>
                  <a:srgbClr val="C00000"/>
                </a:solidFill>
                <a:latin typeface="Arial" panose="020B0604020202020204" pitchFamily="34" charset="0"/>
                <a:ea typeface="Verdana" panose="020B0604030504040204" pitchFamily="34" charset="0"/>
                <a:cs typeface="Arial" panose="020B0604020202020204" pitchFamily="34" charset="0"/>
              </a:rPr>
              <a:t>1</a:t>
            </a:r>
            <a:endParaRPr lang="ru-RU" dirty="0"/>
          </a:p>
        </p:txBody>
      </p:sp>
      <p:sp>
        <p:nvSpPr>
          <p:cNvPr id="27" name="TextBox 26">
            <a:extLst>
              <a:ext uri="{FF2B5EF4-FFF2-40B4-BE49-F238E27FC236}">
                <a16:creationId xmlns:a16="http://schemas.microsoft.com/office/drawing/2014/main" id="{ABD46774-22B8-487F-B9F5-CC50E0BC387D}"/>
              </a:ext>
            </a:extLst>
          </p:cNvPr>
          <p:cNvSpPr txBox="1"/>
          <p:nvPr/>
        </p:nvSpPr>
        <p:spPr>
          <a:xfrm>
            <a:off x="770624" y="5919566"/>
            <a:ext cx="751742" cy="461665"/>
          </a:xfrm>
          <a:prstGeom prst="rect">
            <a:avLst/>
          </a:prstGeom>
          <a:noFill/>
        </p:spPr>
        <p:txBody>
          <a:bodyPr wrap="square">
            <a:spAutoFit/>
          </a:bodyPr>
          <a:lstStyle/>
          <a:p>
            <a:pPr algn="ctr"/>
            <a:r>
              <a:rPr lang="ru-RU" sz="2400" b="1" dirty="0" smtClean="0">
                <a:solidFill>
                  <a:schemeClr val="accent1">
                    <a:lumMod val="60000"/>
                    <a:lumOff val="40000"/>
                  </a:schemeClr>
                </a:solidFill>
                <a:latin typeface="PresentScript" pitchFamily="2" charset="0"/>
                <a:cs typeface="Times New Roman" panose="02020603050405020304" pitchFamily="18" charset="0"/>
              </a:rPr>
              <a:t>10</a:t>
            </a:r>
            <a:endParaRPr lang="ru-RU" sz="2400" dirty="0">
              <a:solidFill>
                <a:schemeClr val="accent1">
                  <a:lumMod val="60000"/>
                  <a:lumOff val="40000"/>
                </a:schemeClr>
              </a:solidFill>
              <a:latin typeface="PresentScript" pitchFamily="2" charset="0"/>
            </a:endParaRPr>
          </a:p>
        </p:txBody>
      </p:sp>
      <p:pic>
        <p:nvPicPr>
          <p:cNvPr id="33" name="Picture 2" descr="C:\Users\Korshunkov\Desktop\Авиация МЧС\ka-32a1-s-vsu.jpg">
            <a:extLst>
              <a:ext uri="{FF2B5EF4-FFF2-40B4-BE49-F238E27FC236}">
                <a16:creationId xmlns:a16="http://schemas.microsoft.com/office/drawing/2014/main" id="{F7F66DA2-A844-4CD7-9240-97F5800F8896}"/>
              </a:ext>
            </a:extLst>
          </p:cNvPr>
          <p:cNvPicPr>
            <a:picLocks noChangeAspect="1" noChangeArrowheads="1"/>
          </p:cNvPicPr>
          <p:nvPr/>
        </p:nvPicPr>
        <p:blipFill>
          <a:blip r:embed="rId5" cstate="print"/>
          <a:srcRect/>
          <a:stretch>
            <a:fillRect/>
          </a:stretch>
        </p:blipFill>
        <p:spPr bwMode="auto">
          <a:xfrm>
            <a:off x="9053" y="2143788"/>
            <a:ext cx="2680652" cy="2037249"/>
          </a:xfrm>
          <a:prstGeom prst="rect">
            <a:avLst/>
          </a:prstGeom>
          <a:ln>
            <a:noFill/>
          </a:ln>
          <a:effectLst>
            <a:outerShdw blurRad="50800" dist="38100" dir="2700000" algn="tl" rotWithShape="0">
              <a:prstClr val="black">
                <a:alpha val="40000"/>
              </a:prstClr>
            </a:outerShdw>
          </a:effectLst>
        </p:spPr>
      </p:pic>
      <p:pic>
        <p:nvPicPr>
          <p:cNvPr id="34" name="Picture 2" descr="C:\Users\Korshunkov\Desktop\Авиация МЧС\9e82f1c7-0e72-457f-82bd-1f57a1095dea.jpg">
            <a:extLst>
              <a:ext uri="{FF2B5EF4-FFF2-40B4-BE49-F238E27FC236}">
                <a16:creationId xmlns:a16="http://schemas.microsoft.com/office/drawing/2014/main" id="{3EE84DBB-2B99-40B9-9A2D-050F81160476}"/>
              </a:ext>
            </a:extLst>
          </p:cNvPr>
          <p:cNvPicPr>
            <a:picLocks noChangeAspect="1" noChangeArrowheads="1"/>
          </p:cNvPicPr>
          <p:nvPr/>
        </p:nvPicPr>
        <p:blipFill>
          <a:blip r:embed="rId6" cstate="print"/>
          <a:srcRect/>
          <a:stretch>
            <a:fillRect/>
          </a:stretch>
        </p:blipFill>
        <p:spPr bwMode="auto">
          <a:xfrm>
            <a:off x="0" y="4350990"/>
            <a:ext cx="2689705" cy="1512959"/>
          </a:xfrm>
          <a:prstGeom prst="rect">
            <a:avLst/>
          </a:prstGeom>
          <a:ln>
            <a:noFill/>
          </a:ln>
          <a:effectLst>
            <a:outerShdw blurRad="50800" dist="38100" dir="2700000" algn="tl" rotWithShape="0">
              <a:prstClr val="black">
                <a:alpha val="40000"/>
              </a:prstClr>
            </a:outerShdw>
          </a:effectLst>
        </p:spPr>
      </p:pic>
      <p:grpSp>
        <p:nvGrpSpPr>
          <p:cNvPr id="3" name="Группа 2"/>
          <p:cNvGrpSpPr/>
          <p:nvPr/>
        </p:nvGrpSpPr>
        <p:grpSpPr>
          <a:xfrm>
            <a:off x="2778457" y="2146598"/>
            <a:ext cx="5968127" cy="4270622"/>
            <a:chOff x="2778457" y="2146598"/>
            <a:chExt cx="5968127" cy="4270622"/>
          </a:xfrm>
        </p:grpSpPr>
        <p:pic>
          <p:nvPicPr>
            <p:cNvPr id="23" name="Picture 3" descr="C:\Users\qwe\Desktop\стенды\Самолеты и вертолеты\Vertolet-Ka-32A.jpg">
              <a:extLst>
                <a:ext uri="{FF2B5EF4-FFF2-40B4-BE49-F238E27FC236}">
                  <a16:creationId xmlns:a16="http://schemas.microsoft.com/office/drawing/2014/main" id="{A7EDC464-9FEE-40F0-93B8-D43EE1A6F09B}"/>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778457" y="2169487"/>
              <a:ext cx="5946827" cy="4247733"/>
            </a:xfrm>
            <a:prstGeom prst="rect">
              <a:avLst/>
            </a:prstGeom>
            <a:noFill/>
            <a:extLst>
              <a:ext uri="{909E8E84-426E-40DD-AFC4-6F175D3DCCD1}">
                <a14:hiddenFill xmlns:a14="http://schemas.microsoft.com/office/drawing/2010/main">
                  <a:solidFill>
                    <a:srgbClr val="FFFFFF"/>
                  </a:solidFill>
                </a14:hiddenFill>
              </a:ext>
            </a:extLst>
          </p:spPr>
        </p:pic>
        <p:sp>
          <p:nvSpPr>
            <p:cNvPr id="2" name="Прямоугольник 1"/>
            <p:cNvSpPr/>
            <p:nvPr/>
          </p:nvSpPr>
          <p:spPr>
            <a:xfrm>
              <a:off x="5358384" y="3090049"/>
              <a:ext cx="3215414" cy="1755400"/>
            </a:xfrm>
            <a:prstGeom prst="rect">
              <a:avLst/>
            </a:prstGeom>
            <a:solidFill>
              <a:srgbClr val="618A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22" name="Рисунок 21"/>
            <p:cNvPicPr>
              <a:picLocks noChangeAspect="1"/>
            </p:cNvPicPr>
            <p:nvPr/>
          </p:nvPicPr>
          <p:blipFill>
            <a:blip r:embed="rId8" cstate="print">
              <a:extLst>
                <a:ext uri="{BEBA8EAE-BF5A-486C-A8C5-ECC9F3942E4B}">
                  <a14:imgProps xmlns:a14="http://schemas.microsoft.com/office/drawing/2010/main">
                    <a14:imgLayer r:embed="rId9">
                      <a14:imgEffect>
                        <a14:backgroundRemoval t="0" b="89817" l="0" r="100000">
                          <a14:foregroundMark x1="69580" y1="19267" x2="83838" y2="17143"/>
                          <a14:foregroundMark x1="74365" y1="26081" x2="75244" y2="20513"/>
                          <a14:foregroundMark x1="13281" y1="8059" x2="26318" y2="9084"/>
                          <a14:backgroundMark x1="5859" y1="2491" x2="19629" y2="4103"/>
                          <a14:backgroundMark x1="26123" y1="1245" x2="42139" y2="7326"/>
                          <a14:backgroundMark x1="24316" y1="1758" x2="22412" y2="0"/>
                          <a14:backgroundMark x1="20996" y1="6520" x2="24316" y2="8278"/>
                          <a14:backgroundMark x1="20361" y1="13700" x2="34375" y2="21978"/>
                          <a14:backgroundMark x1="34473" y1="12088" x2="40088" y2="17802"/>
                          <a14:backgroundMark x1="33936" y1="11575" x2="32031" y2="10769"/>
                          <a14:backgroundMark x1="47217" y1="11282" x2="91553" y2="6007"/>
                          <a14:backgroundMark x1="60156" y1="24835" x2="69727" y2="26227"/>
                          <a14:backgroundMark x1="73828" y1="20513" x2="81494" y2="18755"/>
                          <a14:backgroundMark x1="46143" y1="17363" x2="47559" y2="20952"/>
                          <a14:backgroundMark x1="49561" y1="24469" x2="50830" y2="24615"/>
                          <a14:backgroundMark x1="48291" y1="55092" x2="50195" y2="56996"/>
                          <a14:backgroundMark x1="51367" y1="54725" x2="51025" y2="55531"/>
                          <a14:backgroundMark x1="27783" y1="55531" x2="28418" y2="56044"/>
                          <a14:backgroundMark x1="28760" y1="60659" x2="28662" y2="58535"/>
                        </a14:backgroundRemoval>
                      </a14:imgEffect>
                    </a14:imgLayer>
                  </a14:imgProps>
                </a:ext>
                <a:ext uri="{28A0092B-C50C-407E-A947-70E740481C1C}">
                  <a14:useLocalDpi xmlns:a14="http://schemas.microsoft.com/office/drawing/2010/main" val="0"/>
                </a:ext>
              </a:extLst>
            </a:blip>
            <a:stretch>
              <a:fillRect/>
            </a:stretch>
          </p:blipFill>
          <p:spPr>
            <a:xfrm rot="199518">
              <a:off x="5059706" y="3217589"/>
              <a:ext cx="3686878" cy="2457319"/>
            </a:xfrm>
            <a:prstGeom prst="rect">
              <a:avLst/>
            </a:prstGeom>
            <a:ln>
              <a:noFill/>
            </a:ln>
            <a:effectLst>
              <a:outerShdw blurRad="50800" sx="103000" sy="103000" algn="tl" rotWithShape="0">
                <a:srgbClr val="000000">
                  <a:alpha val="56000"/>
                </a:srgbClr>
              </a:outerShdw>
            </a:effectLst>
          </p:spPr>
        </p:pic>
        <p:pic>
          <p:nvPicPr>
            <p:cNvPr id="21" name="Рисунок 20">
              <a:extLst>
                <a:ext uri="{FF2B5EF4-FFF2-40B4-BE49-F238E27FC236}">
                  <a16:creationId xmlns:a16="http://schemas.microsoft.com/office/drawing/2014/main" id="{6F42F0C5-7227-44B4-971B-A00161700C62}"/>
                </a:ext>
              </a:extLst>
            </p:cNvPr>
            <p:cNvPicPr>
              <a:picLocks noChangeAspect="1"/>
            </p:cNvPicPr>
            <p:nvPr/>
          </p:nvPicPr>
          <p:blipFill>
            <a:blip r:embed="rId10">
              <a:extLst>
                <a:ext uri="{28A0092B-C50C-407E-A947-70E740481C1C}">
                  <a14:useLocalDpi xmlns:a14="http://schemas.microsoft.com/office/drawing/2010/main" val="0"/>
                </a:ext>
              </a:extLst>
            </a:blip>
            <a:srcRect/>
            <a:stretch/>
          </p:blipFill>
          <p:spPr>
            <a:xfrm>
              <a:off x="7469888" y="2146598"/>
              <a:ext cx="1067433" cy="1067433"/>
            </a:xfrm>
            <a:prstGeom prst="rect">
              <a:avLst/>
            </a:prstGeom>
          </p:spPr>
        </p:pic>
      </p:grpSp>
    </p:spTree>
    <p:extLst>
      <p:ext uri="{BB962C8B-B14F-4D97-AF65-F5344CB8AC3E}">
        <p14:creationId xmlns:p14="http://schemas.microsoft.com/office/powerpoint/2010/main" val="316809573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B6C6D4">
                <a:alpha val="30980"/>
              </a:srgbClr>
            </a:gs>
            <a:gs pos="100000">
              <a:srgbClr val="E95149">
                <a:alpha val="79000"/>
              </a:srgbClr>
            </a:gs>
          </a:gsLst>
          <a:lin ang="14400000" scaled="0"/>
          <a:tileRect/>
        </a:gradFill>
        <a:effectLst/>
      </p:bgPr>
    </p:bg>
    <p:spTree>
      <p:nvGrpSpPr>
        <p:cNvPr id="1" name=""/>
        <p:cNvGrpSpPr/>
        <p:nvPr/>
      </p:nvGrpSpPr>
      <p:grpSpPr>
        <a:xfrm>
          <a:off x="0" y="0"/>
          <a:ext cx="0" cy="0"/>
          <a:chOff x="0" y="0"/>
          <a:chExt cx="0" cy="0"/>
        </a:xfrm>
      </p:grpSpPr>
      <p:sp>
        <p:nvSpPr>
          <p:cNvPr id="6" name="Прямоугольник: скругленные углы 5">
            <a:extLst>
              <a:ext uri="{FF2B5EF4-FFF2-40B4-BE49-F238E27FC236}">
                <a16:creationId xmlns:a16="http://schemas.microsoft.com/office/drawing/2014/main" id="{346A63DC-05AD-4811-9EA5-4530949298B5}"/>
              </a:ext>
            </a:extLst>
          </p:cNvPr>
          <p:cNvSpPr/>
          <p:nvPr/>
        </p:nvSpPr>
        <p:spPr>
          <a:xfrm>
            <a:off x="2161045" y="1572769"/>
            <a:ext cx="6865260" cy="5117744"/>
          </a:xfrm>
          <a:prstGeom prst="roundRect">
            <a:avLst>
              <a:gd name="adj" fmla="val 10949"/>
            </a:avLst>
          </a:prstGeom>
          <a:solidFill>
            <a:srgbClr val="7196D0">
              <a:alpha val="8000"/>
            </a:srgb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9" name="Рисунок 8">
            <a:extLst>
              <a:ext uri="{FF2B5EF4-FFF2-40B4-BE49-F238E27FC236}">
                <a16:creationId xmlns:a16="http://schemas.microsoft.com/office/drawing/2014/main" id="{6CE26F14-FEF3-4001-B386-8251C81304F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1882" y="-9710"/>
            <a:ext cx="989226" cy="6858000"/>
          </a:xfrm>
          <a:prstGeom prst="rect">
            <a:avLst/>
          </a:prstGeom>
          <a:solidFill>
            <a:schemeClr val="tx1"/>
          </a:solidFill>
          <a:ln>
            <a:gradFill>
              <a:gsLst>
                <a:gs pos="0">
                  <a:schemeClr val="accent1">
                    <a:lumMod val="12000"/>
                    <a:lumOff val="88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pic>
      <p:grpSp>
        <p:nvGrpSpPr>
          <p:cNvPr id="12" name="Группа 11">
            <a:extLst>
              <a:ext uri="{FF2B5EF4-FFF2-40B4-BE49-F238E27FC236}">
                <a16:creationId xmlns:a16="http://schemas.microsoft.com/office/drawing/2014/main" id="{15AFBB29-2380-4E4B-8DE1-A385B9EF17E6}"/>
              </a:ext>
            </a:extLst>
          </p:cNvPr>
          <p:cNvGrpSpPr/>
          <p:nvPr/>
        </p:nvGrpSpPr>
        <p:grpSpPr>
          <a:xfrm>
            <a:off x="619383" y="423616"/>
            <a:ext cx="7515548" cy="1044000"/>
            <a:chOff x="619383" y="423616"/>
            <a:chExt cx="7515548" cy="1044000"/>
          </a:xfrm>
        </p:grpSpPr>
        <p:grpSp>
          <p:nvGrpSpPr>
            <p:cNvPr id="8" name="Группа 7">
              <a:extLst>
                <a:ext uri="{FF2B5EF4-FFF2-40B4-BE49-F238E27FC236}">
                  <a16:creationId xmlns:a16="http://schemas.microsoft.com/office/drawing/2014/main" id="{2B0D88AA-BE96-4F28-A3F6-013C91DEFD37}"/>
                </a:ext>
              </a:extLst>
            </p:cNvPr>
            <p:cNvGrpSpPr/>
            <p:nvPr/>
          </p:nvGrpSpPr>
          <p:grpSpPr>
            <a:xfrm>
              <a:off x="2161045" y="753984"/>
              <a:ext cx="5973886" cy="575029"/>
              <a:chOff x="1738353" y="753984"/>
              <a:chExt cx="5973886" cy="575029"/>
            </a:xfrm>
          </p:grpSpPr>
          <p:sp>
            <p:nvSpPr>
              <p:cNvPr id="16" name="TextBox 15">
                <a:extLst>
                  <a:ext uri="{FF2B5EF4-FFF2-40B4-BE49-F238E27FC236}">
                    <a16:creationId xmlns:a16="http://schemas.microsoft.com/office/drawing/2014/main" id="{8D312792-7927-45D7-9305-8459A36BFF56}"/>
                  </a:ext>
                </a:extLst>
              </p:cNvPr>
              <p:cNvSpPr txBox="1"/>
              <p:nvPr/>
            </p:nvSpPr>
            <p:spPr>
              <a:xfrm>
                <a:off x="1738353" y="753984"/>
                <a:ext cx="5973886" cy="575029"/>
              </a:xfrm>
              <a:prstGeom prst="rect">
                <a:avLst/>
              </a:prstGeom>
              <a:noFill/>
            </p:spPr>
            <p:txBody>
              <a:bodyPr wrap="square" anchor="ctr">
                <a:spAutoFit/>
              </a:bodyPr>
              <a:lstStyle/>
              <a:p>
                <a:pPr algn="ctr">
                  <a:lnSpc>
                    <a:spcPct val="25000"/>
                  </a:lnSpc>
                </a:pPr>
                <a:r>
                  <a:rPr lang="ru-RU" altLang="ru-RU" sz="2400" b="1" spc="-100" dirty="0">
                    <a:solidFill>
                      <a:srgbClr val="10328F"/>
                    </a:solidFill>
                    <a:latin typeface="+mj-lt"/>
                    <a:ea typeface="Verdana" panose="020B0604030504040204" pitchFamily="34" charset="0"/>
                    <a:cs typeface="Times New Roman" pitchFamily="18" charset="0"/>
                  </a:rPr>
                  <a:t>Всероссийский открытый урок ОБЖ</a:t>
                </a:r>
              </a:p>
              <a:p>
                <a:pPr algn="ctr">
                  <a:lnSpc>
                    <a:spcPct val="25000"/>
                  </a:lnSpc>
                </a:pPr>
                <a:endParaRPr lang="ru-RU" altLang="ru-RU" sz="2400" b="1" spc="-100" dirty="0">
                  <a:solidFill>
                    <a:srgbClr val="10328F"/>
                  </a:solidFill>
                  <a:latin typeface="+mj-lt"/>
                  <a:ea typeface="Verdana" panose="020B0604030504040204" pitchFamily="34" charset="0"/>
                  <a:cs typeface="Times New Roman" pitchFamily="18" charset="0"/>
                </a:endParaRPr>
              </a:p>
              <a:p>
                <a:pPr algn="ctr">
                  <a:lnSpc>
                    <a:spcPct val="25000"/>
                  </a:lnSpc>
                </a:pPr>
                <a:endParaRPr lang="ru-RU" altLang="ru-RU" sz="2400" b="1" dirty="0">
                  <a:solidFill>
                    <a:srgbClr val="10328F"/>
                  </a:solidFill>
                  <a:latin typeface="+mj-lt"/>
                  <a:ea typeface="Verdana" panose="020B0604030504040204" pitchFamily="34" charset="0"/>
                  <a:cs typeface="Times New Roman" pitchFamily="18" charset="0"/>
                </a:endParaRPr>
              </a:p>
              <a:p>
                <a:pPr algn="ctr">
                  <a:lnSpc>
                    <a:spcPct val="25000"/>
                  </a:lnSpc>
                </a:pPr>
                <a:endParaRPr lang="ru-RU" altLang="ru-RU" sz="2400" b="1" dirty="0">
                  <a:solidFill>
                    <a:srgbClr val="10328F"/>
                  </a:solidFill>
                  <a:latin typeface="+mj-lt"/>
                  <a:ea typeface="Verdana" panose="020B0604030504040204" pitchFamily="34" charset="0"/>
                  <a:cs typeface="Times New Roman" pitchFamily="18" charset="0"/>
                </a:endParaRPr>
              </a:p>
              <a:p>
                <a:pPr algn="ctr">
                  <a:lnSpc>
                    <a:spcPct val="30000"/>
                  </a:lnSpc>
                </a:pPr>
                <a:r>
                  <a:rPr lang="ru-RU" altLang="ru-RU" b="1" dirty="0">
                    <a:solidFill>
                      <a:srgbClr val="10328F"/>
                    </a:solidFill>
                    <a:latin typeface="+mj-lt"/>
                    <a:ea typeface="Verdana" panose="020B0604030504040204" pitchFamily="34" charset="0"/>
                    <a:cs typeface="Times New Roman" pitchFamily="18" charset="0"/>
                  </a:rPr>
                  <a:t> </a:t>
                </a:r>
                <a:r>
                  <a:rPr lang="ru-RU" altLang="ru-RU" dirty="0">
                    <a:solidFill>
                      <a:srgbClr val="10328F"/>
                    </a:solidFill>
                    <a:latin typeface="+mj-lt"/>
                    <a:ea typeface="Verdana" panose="020B0604030504040204" pitchFamily="34" charset="0"/>
                    <a:cs typeface="Times New Roman" pitchFamily="18" charset="0"/>
                  </a:rPr>
                  <a:t>30 апреля 2021 года</a:t>
                </a:r>
              </a:p>
            </p:txBody>
          </p:sp>
          <p:pic>
            <p:nvPicPr>
              <p:cNvPr id="17" name="Рисунок 16">
                <a:extLst>
                  <a:ext uri="{FF2B5EF4-FFF2-40B4-BE49-F238E27FC236}">
                    <a16:creationId xmlns:a16="http://schemas.microsoft.com/office/drawing/2014/main" id="{0BE61730-4DD2-499D-BAEC-62BC48D8A333}"/>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2248669" y="911585"/>
                <a:ext cx="5028698" cy="174405"/>
              </a:xfrm>
              <a:prstGeom prst="rect">
                <a:avLst/>
              </a:prstGeom>
            </p:spPr>
          </p:pic>
        </p:grpSp>
        <p:pic>
          <p:nvPicPr>
            <p:cNvPr id="24" name="Picture 2">
              <a:extLst>
                <a:ext uri="{FF2B5EF4-FFF2-40B4-BE49-F238E27FC236}">
                  <a16:creationId xmlns:a16="http://schemas.microsoft.com/office/drawing/2014/main" id="{A7075968-5235-4800-B302-EFEC5CCE790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9383" y="423616"/>
              <a:ext cx="1051102" cy="1044000"/>
            </a:xfrm>
            <a:prstGeom prst="rect">
              <a:avLst/>
            </a:prstGeom>
            <a:noFill/>
            <a:extLst>
              <a:ext uri="{909E8E84-426E-40DD-AFC4-6F175D3DCCD1}">
                <a14:hiddenFill xmlns:a14="http://schemas.microsoft.com/office/drawing/2010/main">
                  <a:solidFill>
                    <a:srgbClr val="FFFFFF"/>
                  </a:solidFill>
                </a14:hiddenFill>
              </a:ext>
            </a:extLst>
          </p:spPr>
        </p:pic>
      </p:grpSp>
      <p:sp>
        <p:nvSpPr>
          <p:cNvPr id="19" name="Прямоугольник: скругленные углы 18">
            <a:extLst>
              <a:ext uri="{FF2B5EF4-FFF2-40B4-BE49-F238E27FC236}">
                <a16:creationId xmlns:a16="http://schemas.microsoft.com/office/drawing/2014/main" id="{EF4045EB-600E-46D6-B62E-B79EBF97CE2F}"/>
              </a:ext>
            </a:extLst>
          </p:cNvPr>
          <p:cNvSpPr/>
          <p:nvPr/>
        </p:nvSpPr>
        <p:spPr>
          <a:xfrm>
            <a:off x="2886179" y="1422084"/>
            <a:ext cx="4500565" cy="324000"/>
          </a:xfrm>
          <a:prstGeom prst="roundRect">
            <a:avLst/>
          </a:prstGeom>
          <a:solidFill>
            <a:srgbClr val="00B0F0"/>
          </a:solidFill>
          <a:ln w="38100">
            <a:solidFill>
              <a:schemeClr val="bg2">
                <a:lumMod val="10000"/>
                <a:lumOff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0" name="TextBox 19">
            <a:extLst>
              <a:ext uri="{FF2B5EF4-FFF2-40B4-BE49-F238E27FC236}">
                <a16:creationId xmlns:a16="http://schemas.microsoft.com/office/drawing/2014/main" id="{8F79499A-099C-4164-B71E-BD241FCC5CA8}"/>
              </a:ext>
            </a:extLst>
          </p:cNvPr>
          <p:cNvSpPr txBox="1"/>
          <p:nvPr/>
        </p:nvSpPr>
        <p:spPr>
          <a:xfrm>
            <a:off x="2897705" y="1384869"/>
            <a:ext cx="4500565" cy="353943"/>
          </a:xfrm>
          <a:prstGeom prst="rect">
            <a:avLst/>
          </a:prstGeom>
          <a:noFill/>
        </p:spPr>
        <p:txBody>
          <a:bodyPr wrap="square">
            <a:spAutoFit/>
          </a:bodyPr>
          <a:lstStyle/>
          <a:p>
            <a:r>
              <a:rPr lang="ru-RU" sz="1700" b="1" dirty="0">
                <a:solidFill>
                  <a:schemeClr val="bg2"/>
                </a:solidFill>
                <a:latin typeface="Arial" panose="020B0604020202020204" pitchFamily="34" charset="0"/>
                <a:cs typeface="Arial" panose="020B0604020202020204" pitchFamily="34" charset="0"/>
              </a:rPr>
              <a:t>Современная пожарная охрана Москвы </a:t>
            </a:r>
          </a:p>
        </p:txBody>
      </p:sp>
      <p:sp>
        <p:nvSpPr>
          <p:cNvPr id="28" name="Овал 27">
            <a:extLst>
              <a:ext uri="{FF2B5EF4-FFF2-40B4-BE49-F238E27FC236}">
                <a16:creationId xmlns:a16="http://schemas.microsoft.com/office/drawing/2014/main" id="{27AAB185-02F7-4828-BFC6-2E493D6362B5}"/>
              </a:ext>
            </a:extLst>
          </p:cNvPr>
          <p:cNvSpPr/>
          <p:nvPr/>
        </p:nvSpPr>
        <p:spPr>
          <a:xfrm>
            <a:off x="2608973" y="1080233"/>
            <a:ext cx="431320" cy="431320"/>
          </a:xfrm>
          <a:prstGeom prst="ellipse">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ln w="12700">
                <a:solidFill>
                  <a:schemeClr val="tx1"/>
                </a:solidFill>
              </a:ln>
              <a:solidFill>
                <a:schemeClr val="bg2">
                  <a:lumMod val="10000"/>
                  <a:lumOff val="90000"/>
                </a:schemeClr>
              </a:solidFill>
            </a:endParaRPr>
          </a:p>
        </p:txBody>
      </p:sp>
      <p:sp>
        <p:nvSpPr>
          <p:cNvPr id="29" name="TextBox 28">
            <a:extLst>
              <a:ext uri="{FF2B5EF4-FFF2-40B4-BE49-F238E27FC236}">
                <a16:creationId xmlns:a16="http://schemas.microsoft.com/office/drawing/2014/main" id="{EC4EC35C-F27B-4C41-A130-709ECB7914BE}"/>
              </a:ext>
            </a:extLst>
          </p:cNvPr>
          <p:cNvSpPr txBox="1"/>
          <p:nvPr/>
        </p:nvSpPr>
        <p:spPr>
          <a:xfrm>
            <a:off x="2678894" y="1103001"/>
            <a:ext cx="372925" cy="369332"/>
          </a:xfrm>
          <a:prstGeom prst="rect">
            <a:avLst/>
          </a:prstGeom>
          <a:noFill/>
        </p:spPr>
        <p:txBody>
          <a:bodyPr wrap="square">
            <a:spAutoFit/>
          </a:bodyPr>
          <a:lstStyle/>
          <a:p>
            <a:r>
              <a:rPr lang="ru-RU" b="1" spc="-40" dirty="0">
                <a:solidFill>
                  <a:srgbClr val="C00000"/>
                </a:solidFill>
                <a:latin typeface="Arial" panose="020B0604020202020204" pitchFamily="34" charset="0"/>
                <a:ea typeface="Verdana" panose="020B0604030504040204" pitchFamily="34" charset="0"/>
                <a:cs typeface="Arial" panose="020B0604020202020204" pitchFamily="34" charset="0"/>
              </a:rPr>
              <a:t>1</a:t>
            </a:r>
            <a:endParaRPr lang="ru-RU" dirty="0"/>
          </a:p>
        </p:txBody>
      </p:sp>
      <p:sp>
        <p:nvSpPr>
          <p:cNvPr id="27" name="TextBox 26">
            <a:extLst>
              <a:ext uri="{FF2B5EF4-FFF2-40B4-BE49-F238E27FC236}">
                <a16:creationId xmlns:a16="http://schemas.microsoft.com/office/drawing/2014/main" id="{ABD46774-22B8-487F-B9F5-CC50E0BC387D}"/>
              </a:ext>
            </a:extLst>
          </p:cNvPr>
          <p:cNvSpPr txBox="1"/>
          <p:nvPr/>
        </p:nvSpPr>
        <p:spPr>
          <a:xfrm>
            <a:off x="770624" y="5919566"/>
            <a:ext cx="751742" cy="461665"/>
          </a:xfrm>
          <a:prstGeom prst="rect">
            <a:avLst/>
          </a:prstGeom>
          <a:noFill/>
        </p:spPr>
        <p:txBody>
          <a:bodyPr wrap="square">
            <a:spAutoFit/>
          </a:bodyPr>
          <a:lstStyle/>
          <a:p>
            <a:pPr algn="ctr"/>
            <a:r>
              <a:rPr lang="ru-RU" sz="2400" b="1" dirty="0" smtClean="0">
                <a:solidFill>
                  <a:schemeClr val="accent1">
                    <a:lumMod val="60000"/>
                    <a:lumOff val="40000"/>
                  </a:schemeClr>
                </a:solidFill>
                <a:latin typeface="PresentScript" pitchFamily="2" charset="0"/>
                <a:cs typeface="Times New Roman" panose="02020603050405020304" pitchFamily="18" charset="0"/>
              </a:rPr>
              <a:t>11</a:t>
            </a:r>
            <a:endParaRPr lang="ru-RU" sz="2400" dirty="0">
              <a:solidFill>
                <a:schemeClr val="accent1">
                  <a:lumMod val="60000"/>
                  <a:lumOff val="40000"/>
                </a:schemeClr>
              </a:solidFill>
              <a:latin typeface="PresentScript" pitchFamily="2" charset="0"/>
            </a:endParaRPr>
          </a:p>
        </p:txBody>
      </p:sp>
      <p:pic>
        <p:nvPicPr>
          <p:cNvPr id="25" name="Picture 2" descr="http://i.mycdn.me/i?r=AzEPZsRbOZEKgBhR0XGMT1Rkaftr4Wu0s8bnzdqkxZw01qaKTM5SRkZCeTgDn6uOyic">
            <a:extLst>
              <a:ext uri="{FF2B5EF4-FFF2-40B4-BE49-F238E27FC236}">
                <a16:creationId xmlns:a16="http://schemas.microsoft.com/office/drawing/2014/main" id="{3AD65CBC-CDF6-4468-A932-B0C3C05A0782}"/>
              </a:ext>
            </a:extLst>
          </p:cNvPr>
          <p:cNvPicPr>
            <a:picLocks noChangeAspect="1" noChangeArrowheads="1"/>
          </p:cNvPicPr>
          <p:nvPr/>
        </p:nvPicPr>
        <p:blipFill>
          <a:blip r:embed="rId5" cstate="print"/>
          <a:srcRect/>
          <a:stretch>
            <a:fillRect/>
          </a:stretch>
        </p:blipFill>
        <p:spPr bwMode="auto">
          <a:xfrm>
            <a:off x="2634785" y="1989840"/>
            <a:ext cx="6288162" cy="4427381"/>
          </a:xfrm>
          <a:prstGeom prst="rect">
            <a:avLst/>
          </a:prstGeom>
          <a:noFill/>
        </p:spPr>
      </p:pic>
      <p:pic>
        <p:nvPicPr>
          <p:cNvPr id="26" name="Picture 2" descr="В воде и на суше: как устроен уникальный корабль московских спасателей">
            <a:extLst>
              <a:ext uri="{FF2B5EF4-FFF2-40B4-BE49-F238E27FC236}">
                <a16:creationId xmlns:a16="http://schemas.microsoft.com/office/drawing/2014/main" id="{5739E5AA-689D-4D3D-A65E-10B1F4FFBCD2}"/>
              </a:ext>
            </a:extLst>
          </p:cNvPr>
          <p:cNvPicPr>
            <a:picLocks noChangeAspect="1" noChangeArrowheads="1"/>
          </p:cNvPicPr>
          <p:nvPr/>
        </p:nvPicPr>
        <p:blipFill>
          <a:blip r:embed="rId6" cstate="print"/>
          <a:srcRect/>
          <a:stretch>
            <a:fillRect/>
          </a:stretch>
        </p:blipFill>
        <p:spPr bwMode="auto">
          <a:xfrm>
            <a:off x="-1132" y="2153720"/>
            <a:ext cx="2689705" cy="1344853"/>
          </a:xfrm>
          <a:prstGeom prst="rect">
            <a:avLst/>
          </a:prstGeom>
          <a:ln>
            <a:noFill/>
          </a:ln>
          <a:effectLst>
            <a:outerShdw blurRad="50800" dist="38100" dir="2700000" algn="tl" rotWithShape="0">
              <a:prstClr val="black">
                <a:alpha val="40000"/>
              </a:prstClr>
            </a:outerShdw>
          </a:effectLst>
        </p:spPr>
      </p:pic>
      <p:pic>
        <p:nvPicPr>
          <p:cNvPr id="35" name="Picture 2" descr="https://www.mos.ru/upload/documents/oiv/04_veterany-na-korable-_6_.jpg">
            <a:extLst>
              <a:ext uri="{FF2B5EF4-FFF2-40B4-BE49-F238E27FC236}">
                <a16:creationId xmlns:a16="http://schemas.microsoft.com/office/drawing/2014/main" id="{ED134D10-51BD-436E-9209-ACA2A0D09D2E}"/>
              </a:ext>
            </a:extLst>
          </p:cNvPr>
          <p:cNvPicPr>
            <a:picLocks noChangeAspect="1" noChangeArrowheads="1"/>
          </p:cNvPicPr>
          <p:nvPr/>
        </p:nvPicPr>
        <p:blipFill>
          <a:blip r:embed="rId7" cstate="print"/>
          <a:srcRect/>
          <a:stretch>
            <a:fillRect/>
          </a:stretch>
        </p:blipFill>
        <p:spPr bwMode="auto">
          <a:xfrm>
            <a:off x="0" y="3641938"/>
            <a:ext cx="2691912" cy="1911153"/>
          </a:xfrm>
          <a:prstGeom prst="rect">
            <a:avLst/>
          </a:prstGeom>
          <a:ln>
            <a:noFill/>
          </a:ln>
          <a:effectLst>
            <a:outerShdw blurRad="50800" dist="38100" dir="2700000" algn="tl" rotWithShape="0">
              <a:prstClr val="black">
                <a:alpha val="40000"/>
              </a:prstClr>
            </a:outerShdw>
          </a:effectLst>
        </p:spPr>
      </p:pic>
      <p:pic>
        <p:nvPicPr>
          <p:cNvPr id="21" name="Рисунок 20">
            <a:extLst>
              <a:ext uri="{FF2B5EF4-FFF2-40B4-BE49-F238E27FC236}">
                <a16:creationId xmlns:a16="http://schemas.microsoft.com/office/drawing/2014/main" id="{54F4BC40-21A3-49EA-B83B-FA7F85D2445F}"/>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8512928" y="1685368"/>
            <a:ext cx="644735" cy="769099"/>
          </a:xfrm>
          <a:prstGeom prst="rect">
            <a:avLst/>
          </a:prstGeom>
        </p:spPr>
      </p:pic>
    </p:spTree>
    <p:extLst>
      <p:ext uri="{BB962C8B-B14F-4D97-AF65-F5344CB8AC3E}">
        <p14:creationId xmlns:p14="http://schemas.microsoft.com/office/powerpoint/2010/main" val="164674039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B6C6D4">
                <a:alpha val="30980"/>
              </a:srgbClr>
            </a:gs>
            <a:gs pos="100000">
              <a:srgbClr val="E95149">
                <a:alpha val="79000"/>
              </a:srgbClr>
            </a:gs>
          </a:gsLst>
          <a:lin ang="14400000" scaled="0"/>
          <a:tileRect/>
        </a:gradFill>
        <a:effectLst/>
      </p:bgPr>
    </p:bg>
    <p:spTree>
      <p:nvGrpSpPr>
        <p:cNvPr id="1" name=""/>
        <p:cNvGrpSpPr/>
        <p:nvPr/>
      </p:nvGrpSpPr>
      <p:grpSpPr>
        <a:xfrm>
          <a:off x="0" y="0"/>
          <a:ext cx="0" cy="0"/>
          <a:chOff x="0" y="0"/>
          <a:chExt cx="0" cy="0"/>
        </a:xfrm>
      </p:grpSpPr>
      <p:sp>
        <p:nvSpPr>
          <p:cNvPr id="6" name="Прямоугольник: скругленные углы 5">
            <a:extLst>
              <a:ext uri="{FF2B5EF4-FFF2-40B4-BE49-F238E27FC236}">
                <a16:creationId xmlns:a16="http://schemas.microsoft.com/office/drawing/2014/main" id="{346A63DC-05AD-4811-9EA5-4530949298B5}"/>
              </a:ext>
            </a:extLst>
          </p:cNvPr>
          <p:cNvSpPr/>
          <p:nvPr/>
        </p:nvSpPr>
        <p:spPr>
          <a:xfrm>
            <a:off x="2161045" y="1600201"/>
            <a:ext cx="6865260" cy="5090312"/>
          </a:xfrm>
          <a:prstGeom prst="roundRect">
            <a:avLst>
              <a:gd name="adj" fmla="val 13074"/>
            </a:avLst>
          </a:prstGeom>
          <a:solidFill>
            <a:srgbClr val="7196D0">
              <a:alpha val="8000"/>
            </a:srgb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9" name="Рисунок 8">
            <a:extLst>
              <a:ext uri="{FF2B5EF4-FFF2-40B4-BE49-F238E27FC236}">
                <a16:creationId xmlns:a16="http://schemas.microsoft.com/office/drawing/2014/main" id="{6CE26F14-FEF3-4001-B386-8251C81304F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1882" y="-9710"/>
            <a:ext cx="989226" cy="6858000"/>
          </a:xfrm>
          <a:prstGeom prst="rect">
            <a:avLst/>
          </a:prstGeom>
          <a:solidFill>
            <a:schemeClr val="tx1"/>
          </a:solidFill>
          <a:ln>
            <a:gradFill>
              <a:gsLst>
                <a:gs pos="0">
                  <a:schemeClr val="accent1">
                    <a:lumMod val="12000"/>
                    <a:lumOff val="88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pic>
      <p:grpSp>
        <p:nvGrpSpPr>
          <p:cNvPr id="12" name="Группа 11">
            <a:extLst>
              <a:ext uri="{FF2B5EF4-FFF2-40B4-BE49-F238E27FC236}">
                <a16:creationId xmlns:a16="http://schemas.microsoft.com/office/drawing/2014/main" id="{15AFBB29-2380-4E4B-8DE1-A385B9EF17E6}"/>
              </a:ext>
            </a:extLst>
          </p:cNvPr>
          <p:cNvGrpSpPr/>
          <p:nvPr/>
        </p:nvGrpSpPr>
        <p:grpSpPr>
          <a:xfrm>
            <a:off x="619383" y="423616"/>
            <a:ext cx="7515548" cy="1044000"/>
            <a:chOff x="619383" y="423616"/>
            <a:chExt cx="7515548" cy="1044000"/>
          </a:xfrm>
        </p:grpSpPr>
        <p:grpSp>
          <p:nvGrpSpPr>
            <p:cNvPr id="8" name="Группа 7">
              <a:extLst>
                <a:ext uri="{FF2B5EF4-FFF2-40B4-BE49-F238E27FC236}">
                  <a16:creationId xmlns:a16="http://schemas.microsoft.com/office/drawing/2014/main" id="{2B0D88AA-BE96-4F28-A3F6-013C91DEFD37}"/>
                </a:ext>
              </a:extLst>
            </p:cNvPr>
            <p:cNvGrpSpPr/>
            <p:nvPr/>
          </p:nvGrpSpPr>
          <p:grpSpPr>
            <a:xfrm>
              <a:off x="2161045" y="753984"/>
              <a:ext cx="5973886" cy="575029"/>
              <a:chOff x="1738353" y="753984"/>
              <a:chExt cx="5973886" cy="575029"/>
            </a:xfrm>
          </p:grpSpPr>
          <p:sp>
            <p:nvSpPr>
              <p:cNvPr id="16" name="TextBox 15">
                <a:extLst>
                  <a:ext uri="{FF2B5EF4-FFF2-40B4-BE49-F238E27FC236}">
                    <a16:creationId xmlns:a16="http://schemas.microsoft.com/office/drawing/2014/main" id="{8D312792-7927-45D7-9305-8459A36BFF56}"/>
                  </a:ext>
                </a:extLst>
              </p:cNvPr>
              <p:cNvSpPr txBox="1"/>
              <p:nvPr/>
            </p:nvSpPr>
            <p:spPr>
              <a:xfrm>
                <a:off x="1738353" y="753984"/>
                <a:ext cx="5973886" cy="575029"/>
              </a:xfrm>
              <a:prstGeom prst="rect">
                <a:avLst/>
              </a:prstGeom>
              <a:noFill/>
            </p:spPr>
            <p:txBody>
              <a:bodyPr wrap="square" anchor="ctr">
                <a:spAutoFit/>
              </a:bodyPr>
              <a:lstStyle/>
              <a:p>
                <a:pPr algn="ctr">
                  <a:lnSpc>
                    <a:spcPct val="25000"/>
                  </a:lnSpc>
                </a:pPr>
                <a:r>
                  <a:rPr lang="ru-RU" altLang="ru-RU" sz="2400" b="1" spc="-100" dirty="0">
                    <a:solidFill>
                      <a:srgbClr val="10328F"/>
                    </a:solidFill>
                    <a:latin typeface="+mj-lt"/>
                    <a:ea typeface="Verdana" panose="020B0604030504040204" pitchFamily="34" charset="0"/>
                    <a:cs typeface="Times New Roman" pitchFamily="18" charset="0"/>
                  </a:rPr>
                  <a:t>Всероссийский открытый урок ОБЖ</a:t>
                </a:r>
              </a:p>
              <a:p>
                <a:pPr algn="ctr">
                  <a:lnSpc>
                    <a:spcPct val="25000"/>
                  </a:lnSpc>
                </a:pPr>
                <a:endParaRPr lang="ru-RU" altLang="ru-RU" sz="2400" b="1" spc="-100" dirty="0">
                  <a:solidFill>
                    <a:srgbClr val="10328F"/>
                  </a:solidFill>
                  <a:latin typeface="+mj-lt"/>
                  <a:ea typeface="Verdana" panose="020B0604030504040204" pitchFamily="34" charset="0"/>
                  <a:cs typeface="Times New Roman" pitchFamily="18" charset="0"/>
                </a:endParaRPr>
              </a:p>
              <a:p>
                <a:pPr algn="ctr">
                  <a:lnSpc>
                    <a:spcPct val="25000"/>
                  </a:lnSpc>
                </a:pPr>
                <a:endParaRPr lang="ru-RU" altLang="ru-RU" sz="2400" b="1" dirty="0">
                  <a:solidFill>
                    <a:srgbClr val="10328F"/>
                  </a:solidFill>
                  <a:latin typeface="+mj-lt"/>
                  <a:ea typeface="Verdana" panose="020B0604030504040204" pitchFamily="34" charset="0"/>
                  <a:cs typeface="Times New Roman" pitchFamily="18" charset="0"/>
                </a:endParaRPr>
              </a:p>
              <a:p>
                <a:pPr algn="ctr">
                  <a:lnSpc>
                    <a:spcPct val="25000"/>
                  </a:lnSpc>
                </a:pPr>
                <a:endParaRPr lang="ru-RU" altLang="ru-RU" sz="2400" b="1" dirty="0">
                  <a:solidFill>
                    <a:srgbClr val="10328F"/>
                  </a:solidFill>
                  <a:latin typeface="+mj-lt"/>
                  <a:ea typeface="Verdana" panose="020B0604030504040204" pitchFamily="34" charset="0"/>
                  <a:cs typeface="Times New Roman" pitchFamily="18" charset="0"/>
                </a:endParaRPr>
              </a:p>
              <a:p>
                <a:pPr algn="ctr">
                  <a:lnSpc>
                    <a:spcPct val="30000"/>
                  </a:lnSpc>
                </a:pPr>
                <a:r>
                  <a:rPr lang="ru-RU" altLang="ru-RU" b="1" dirty="0">
                    <a:solidFill>
                      <a:srgbClr val="10328F"/>
                    </a:solidFill>
                    <a:latin typeface="+mj-lt"/>
                    <a:ea typeface="Verdana" panose="020B0604030504040204" pitchFamily="34" charset="0"/>
                    <a:cs typeface="Times New Roman" pitchFamily="18" charset="0"/>
                  </a:rPr>
                  <a:t> </a:t>
                </a:r>
                <a:r>
                  <a:rPr lang="ru-RU" altLang="ru-RU" dirty="0">
                    <a:solidFill>
                      <a:srgbClr val="10328F"/>
                    </a:solidFill>
                    <a:latin typeface="+mj-lt"/>
                    <a:ea typeface="Verdana" panose="020B0604030504040204" pitchFamily="34" charset="0"/>
                    <a:cs typeface="Times New Roman" pitchFamily="18" charset="0"/>
                  </a:rPr>
                  <a:t>30 апреля 2021 года</a:t>
                </a:r>
              </a:p>
            </p:txBody>
          </p:sp>
          <p:pic>
            <p:nvPicPr>
              <p:cNvPr id="17" name="Рисунок 16">
                <a:extLst>
                  <a:ext uri="{FF2B5EF4-FFF2-40B4-BE49-F238E27FC236}">
                    <a16:creationId xmlns:a16="http://schemas.microsoft.com/office/drawing/2014/main" id="{0BE61730-4DD2-499D-BAEC-62BC48D8A333}"/>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2248669" y="911585"/>
                <a:ext cx="5028698" cy="174405"/>
              </a:xfrm>
              <a:prstGeom prst="rect">
                <a:avLst/>
              </a:prstGeom>
            </p:spPr>
          </p:pic>
        </p:grpSp>
        <p:pic>
          <p:nvPicPr>
            <p:cNvPr id="24" name="Picture 2">
              <a:extLst>
                <a:ext uri="{FF2B5EF4-FFF2-40B4-BE49-F238E27FC236}">
                  <a16:creationId xmlns:a16="http://schemas.microsoft.com/office/drawing/2014/main" id="{A7075968-5235-4800-B302-EFEC5CCE790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9383" y="423616"/>
              <a:ext cx="1051102" cy="1044000"/>
            </a:xfrm>
            <a:prstGeom prst="rect">
              <a:avLst/>
            </a:prstGeom>
            <a:noFill/>
            <a:extLst>
              <a:ext uri="{909E8E84-426E-40DD-AFC4-6F175D3DCCD1}">
                <a14:hiddenFill xmlns:a14="http://schemas.microsoft.com/office/drawing/2010/main">
                  <a:solidFill>
                    <a:srgbClr val="FFFFFF"/>
                  </a:solidFill>
                </a14:hiddenFill>
              </a:ext>
            </a:extLst>
          </p:spPr>
        </p:pic>
      </p:grpSp>
      <p:sp>
        <p:nvSpPr>
          <p:cNvPr id="19" name="Прямоугольник: скругленные углы 18">
            <a:extLst>
              <a:ext uri="{FF2B5EF4-FFF2-40B4-BE49-F238E27FC236}">
                <a16:creationId xmlns:a16="http://schemas.microsoft.com/office/drawing/2014/main" id="{EF4045EB-600E-46D6-B62E-B79EBF97CE2F}"/>
              </a:ext>
            </a:extLst>
          </p:cNvPr>
          <p:cNvSpPr/>
          <p:nvPr/>
        </p:nvSpPr>
        <p:spPr>
          <a:xfrm>
            <a:off x="2886179" y="1456216"/>
            <a:ext cx="4500565" cy="324000"/>
          </a:xfrm>
          <a:prstGeom prst="roundRect">
            <a:avLst/>
          </a:prstGeom>
          <a:solidFill>
            <a:srgbClr val="00B0F0"/>
          </a:solidFill>
          <a:ln w="38100">
            <a:solidFill>
              <a:schemeClr val="bg2">
                <a:lumMod val="10000"/>
                <a:lumOff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0" name="TextBox 19">
            <a:extLst>
              <a:ext uri="{FF2B5EF4-FFF2-40B4-BE49-F238E27FC236}">
                <a16:creationId xmlns:a16="http://schemas.microsoft.com/office/drawing/2014/main" id="{8F79499A-099C-4164-B71E-BD241FCC5CA8}"/>
              </a:ext>
            </a:extLst>
          </p:cNvPr>
          <p:cNvSpPr txBox="1"/>
          <p:nvPr/>
        </p:nvSpPr>
        <p:spPr>
          <a:xfrm>
            <a:off x="2897705" y="1409338"/>
            <a:ext cx="4500565" cy="353943"/>
          </a:xfrm>
          <a:prstGeom prst="rect">
            <a:avLst/>
          </a:prstGeom>
          <a:noFill/>
        </p:spPr>
        <p:txBody>
          <a:bodyPr wrap="square">
            <a:spAutoFit/>
          </a:bodyPr>
          <a:lstStyle/>
          <a:p>
            <a:r>
              <a:rPr lang="ru-RU" sz="1700" b="1" dirty="0">
                <a:solidFill>
                  <a:schemeClr val="bg2"/>
                </a:solidFill>
                <a:latin typeface="Arial" panose="020B0604020202020204" pitchFamily="34" charset="0"/>
                <a:cs typeface="Arial" panose="020B0604020202020204" pitchFamily="34" charset="0"/>
              </a:rPr>
              <a:t>Современная пожарная охрана Москвы </a:t>
            </a:r>
          </a:p>
        </p:txBody>
      </p:sp>
      <p:sp>
        <p:nvSpPr>
          <p:cNvPr id="28" name="Овал 27">
            <a:extLst>
              <a:ext uri="{FF2B5EF4-FFF2-40B4-BE49-F238E27FC236}">
                <a16:creationId xmlns:a16="http://schemas.microsoft.com/office/drawing/2014/main" id="{27AAB185-02F7-4828-BFC6-2E493D6362B5}"/>
              </a:ext>
            </a:extLst>
          </p:cNvPr>
          <p:cNvSpPr/>
          <p:nvPr/>
        </p:nvSpPr>
        <p:spPr>
          <a:xfrm>
            <a:off x="2535821" y="1116809"/>
            <a:ext cx="431320" cy="431320"/>
          </a:xfrm>
          <a:prstGeom prst="ellipse">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ln w="12700">
                <a:solidFill>
                  <a:schemeClr val="tx1"/>
                </a:solidFill>
              </a:ln>
              <a:solidFill>
                <a:schemeClr val="bg2">
                  <a:lumMod val="10000"/>
                  <a:lumOff val="90000"/>
                </a:schemeClr>
              </a:solidFill>
            </a:endParaRPr>
          </a:p>
        </p:txBody>
      </p:sp>
      <p:sp>
        <p:nvSpPr>
          <p:cNvPr id="29" name="TextBox 28">
            <a:extLst>
              <a:ext uri="{FF2B5EF4-FFF2-40B4-BE49-F238E27FC236}">
                <a16:creationId xmlns:a16="http://schemas.microsoft.com/office/drawing/2014/main" id="{EC4EC35C-F27B-4C41-A130-709ECB7914BE}"/>
              </a:ext>
            </a:extLst>
          </p:cNvPr>
          <p:cNvSpPr txBox="1"/>
          <p:nvPr/>
        </p:nvSpPr>
        <p:spPr>
          <a:xfrm>
            <a:off x="2605742" y="1139577"/>
            <a:ext cx="372925" cy="369332"/>
          </a:xfrm>
          <a:prstGeom prst="rect">
            <a:avLst/>
          </a:prstGeom>
          <a:noFill/>
        </p:spPr>
        <p:txBody>
          <a:bodyPr wrap="square">
            <a:spAutoFit/>
          </a:bodyPr>
          <a:lstStyle/>
          <a:p>
            <a:r>
              <a:rPr lang="ru-RU" b="1" spc="-40" dirty="0">
                <a:solidFill>
                  <a:srgbClr val="C00000"/>
                </a:solidFill>
                <a:latin typeface="Arial" panose="020B0604020202020204" pitchFamily="34" charset="0"/>
                <a:ea typeface="Verdana" panose="020B0604030504040204" pitchFamily="34" charset="0"/>
                <a:cs typeface="Arial" panose="020B0604020202020204" pitchFamily="34" charset="0"/>
              </a:rPr>
              <a:t>1</a:t>
            </a:r>
            <a:endParaRPr lang="ru-RU" dirty="0"/>
          </a:p>
        </p:txBody>
      </p:sp>
      <p:sp>
        <p:nvSpPr>
          <p:cNvPr id="27" name="TextBox 26">
            <a:extLst>
              <a:ext uri="{FF2B5EF4-FFF2-40B4-BE49-F238E27FC236}">
                <a16:creationId xmlns:a16="http://schemas.microsoft.com/office/drawing/2014/main" id="{ABD46774-22B8-487F-B9F5-CC50E0BC387D}"/>
              </a:ext>
            </a:extLst>
          </p:cNvPr>
          <p:cNvSpPr txBox="1"/>
          <p:nvPr/>
        </p:nvSpPr>
        <p:spPr>
          <a:xfrm>
            <a:off x="770624" y="5919566"/>
            <a:ext cx="751742" cy="461665"/>
          </a:xfrm>
          <a:prstGeom prst="rect">
            <a:avLst/>
          </a:prstGeom>
          <a:noFill/>
        </p:spPr>
        <p:txBody>
          <a:bodyPr wrap="square">
            <a:spAutoFit/>
          </a:bodyPr>
          <a:lstStyle/>
          <a:p>
            <a:pPr algn="ctr"/>
            <a:r>
              <a:rPr lang="ru-RU" sz="2400" b="1" dirty="0" smtClean="0">
                <a:solidFill>
                  <a:schemeClr val="accent1">
                    <a:lumMod val="60000"/>
                    <a:lumOff val="40000"/>
                  </a:schemeClr>
                </a:solidFill>
                <a:latin typeface="PresentScript" pitchFamily="2" charset="0"/>
                <a:cs typeface="Times New Roman" panose="02020603050405020304" pitchFamily="18" charset="0"/>
              </a:rPr>
              <a:t>12</a:t>
            </a:r>
            <a:endParaRPr lang="ru-RU" sz="2400" dirty="0">
              <a:solidFill>
                <a:schemeClr val="accent1">
                  <a:lumMod val="60000"/>
                  <a:lumOff val="40000"/>
                </a:schemeClr>
              </a:solidFill>
              <a:latin typeface="PresentScript" pitchFamily="2" charset="0"/>
            </a:endParaRPr>
          </a:p>
        </p:txBody>
      </p:sp>
      <p:pic>
        <p:nvPicPr>
          <p:cNvPr id="21" name="Picture 2" descr="https://butyrsky.mos.ru/independent-evaluation/%D0%BD%D0%B0%D0%B4%D0%B5%D0%B6%D0%B4%D0%B0.jpg">
            <a:extLst>
              <a:ext uri="{FF2B5EF4-FFF2-40B4-BE49-F238E27FC236}">
                <a16:creationId xmlns:a16="http://schemas.microsoft.com/office/drawing/2014/main" id="{F68370E3-0A87-4C85-9840-86C8D390D289}"/>
              </a:ext>
            </a:extLst>
          </p:cNvPr>
          <p:cNvPicPr>
            <a:picLocks noChangeAspect="1" noChangeArrowheads="1"/>
          </p:cNvPicPr>
          <p:nvPr/>
        </p:nvPicPr>
        <p:blipFill>
          <a:blip r:embed="rId5" cstate="print"/>
          <a:srcRect/>
          <a:stretch>
            <a:fillRect/>
          </a:stretch>
        </p:blipFill>
        <p:spPr bwMode="auto">
          <a:xfrm>
            <a:off x="2764191" y="2221583"/>
            <a:ext cx="5956620" cy="4213966"/>
          </a:xfrm>
          <a:prstGeom prst="rect">
            <a:avLst/>
          </a:prstGeom>
          <a:noFill/>
        </p:spPr>
      </p:pic>
      <p:pic>
        <p:nvPicPr>
          <p:cNvPr id="23" name="Picture 4" descr="https://avatars.mds.yandex.net/get-zen_doc/1362552/pub_5c88c12ed7bf8500b3ecee54_5c88c140218a5500b348f24c/scale_1200">
            <a:extLst>
              <a:ext uri="{FF2B5EF4-FFF2-40B4-BE49-F238E27FC236}">
                <a16:creationId xmlns:a16="http://schemas.microsoft.com/office/drawing/2014/main" id="{73EF8A51-9E3A-42A9-946E-D86A6C87FB2C}"/>
              </a:ext>
            </a:extLst>
          </p:cNvPr>
          <p:cNvPicPr>
            <a:picLocks noChangeAspect="1" noChangeArrowheads="1"/>
          </p:cNvPicPr>
          <p:nvPr/>
        </p:nvPicPr>
        <p:blipFill>
          <a:blip r:embed="rId6" cstate="print"/>
          <a:srcRect/>
          <a:stretch>
            <a:fillRect/>
          </a:stretch>
        </p:blipFill>
        <p:spPr bwMode="auto">
          <a:xfrm>
            <a:off x="3328" y="2207382"/>
            <a:ext cx="2668033" cy="1707541"/>
          </a:xfrm>
          <a:prstGeom prst="rect">
            <a:avLst/>
          </a:prstGeom>
          <a:ln>
            <a:noFill/>
          </a:ln>
          <a:effectLst>
            <a:outerShdw blurRad="50800" dist="38100" dir="2700000" algn="tl" rotWithShape="0">
              <a:prstClr val="black">
                <a:alpha val="40000"/>
              </a:prstClr>
            </a:outerShdw>
          </a:effectLst>
        </p:spPr>
      </p:pic>
      <p:pic>
        <p:nvPicPr>
          <p:cNvPr id="33" name="Picture 2" descr="IMG_4967.jpg">
            <a:extLst>
              <a:ext uri="{FF2B5EF4-FFF2-40B4-BE49-F238E27FC236}">
                <a16:creationId xmlns:a16="http://schemas.microsoft.com/office/drawing/2014/main" id="{D7CA05FE-98F0-491A-8705-5FE6B2195DA4}"/>
              </a:ext>
            </a:extLst>
          </p:cNvPr>
          <p:cNvPicPr>
            <a:picLocks noChangeAspect="1" noChangeArrowheads="1"/>
          </p:cNvPicPr>
          <p:nvPr/>
        </p:nvPicPr>
        <p:blipFill>
          <a:blip r:embed="rId7" cstate="print"/>
          <a:srcRect/>
          <a:stretch>
            <a:fillRect/>
          </a:stretch>
        </p:blipFill>
        <p:spPr bwMode="auto">
          <a:xfrm>
            <a:off x="7808" y="4053891"/>
            <a:ext cx="2663553" cy="1773968"/>
          </a:xfrm>
          <a:prstGeom prst="rect">
            <a:avLst/>
          </a:prstGeom>
          <a:ln>
            <a:no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78092244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B6C6D4">
                <a:alpha val="30980"/>
              </a:srgbClr>
            </a:gs>
            <a:gs pos="100000">
              <a:srgbClr val="E95149">
                <a:alpha val="79000"/>
              </a:srgbClr>
            </a:gs>
          </a:gsLst>
          <a:lin ang="14400000" scaled="0"/>
          <a:tileRect/>
        </a:gradFill>
        <a:effectLst/>
      </p:bgPr>
    </p:bg>
    <p:spTree>
      <p:nvGrpSpPr>
        <p:cNvPr id="1" name=""/>
        <p:cNvGrpSpPr/>
        <p:nvPr/>
      </p:nvGrpSpPr>
      <p:grpSpPr>
        <a:xfrm>
          <a:off x="0" y="0"/>
          <a:ext cx="0" cy="0"/>
          <a:chOff x="0" y="0"/>
          <a:chExt cx="0" cy="0"/>
        </a:xfrm>
      </p:grpSpPr>
      <p:sp>
        <p:nvSpPr>
          <p:cNvPr id="6" name="Прямоугольник: скругленные углы 5">
            <a:extLst>
              <a:ext uri="{FF2B5EF4-FFF2-40B4-BE49-F238E27FC236}">
                <a16:creationId xmlns:a16="http://schemas.microsoft.com/office/drawing/2014/main" id="{346A63DC-05AD-4811-9EA5-4530949298B5}"/>
              </a:ext>
            </a:extLst>
          </p:cNvPr>
          <p:cNvSpPr/>
          <p:nvPr/>
        </p:nvSpPr>
        <p:spPr>
          <a:xfrm>
            <a:off x="2161045" y="1600201"/>
            <a:ext cx="6865260" cy="5090312"/>
          </a:xfrm>
          <a:prstGeom prst="roundRect">
            <a:avLst>
              <a:gd name="adj" fmla="val 10739"/>
            </a:avLst>
          </a:prstGeom>
          <a:solidFill>
            <a:srgbClr val="7196D0">
              <a:alpha val="8000"/>
            </a:srgb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b="1">
                <a:solidFill>
                  <a:schemeClr val="bg2"/>
                </a:solidFill>
                <a:latin typeface="Arial" panose="020B0604020202020204" pitchFamily="34" charset="0"/>
                <a:cs typeface="Arial" panose="020B0604020202020204" pitchFamily="34" charset="0"/>
              </a:rPr>
              <a:t>Современная пожарная охрана Москвы </a:t>
            </a:r>
            <a:endParaRPr lang="ru-RU" b="1" dirty="0">
              <a:solidFill>
                <a:schemeClr val="bg2"/>
              </a:solidFill>
              <a:latin typeface="Arial" panose="020B0604020202020204" pitchFamily="34" charset="0"/>
              <a:cs typeface="Arial" panose="020B0604020202020204" pitchFamily="34" charset="0"/>
            </a:endParaRPr>
          </a:p>
        </p:txBody>
      </p:sp>
      <p:pic>
        <p:nvPicPr>
          <p:cNvPr id="9" name="Рисунок 8">
            <a:extLst>
              <a:ext uri="{FF2B5EF4-FFF2-40B4-BE49-F238E27FC236}">
                <a16:creationId xmlns:a16="http://schemas.microsoft.com/office/drawing/2014/main" id="{6CE26F14-FEF3-4001-B386-8251C81304F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1882" y="-9710"/>
            <a:ext cx="989226" cy="6858000"/>
          </a:xfrm>
          <a:prstGeom prst="rect">
            <a:avLst/>
          </a:prstGeom>
          <a:solidFill>
            <a:schemeClr val="tx1"/>
          </a:solidFill>
          <a:ln>
            <a:gradFill>
              <a:gsLst>
                <a:gs pos="0">
                  <a:schemeClr val="accent1">
                    <a:lumMod val="12000"/>
                    <a:lumOff val="88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pic>
      <p:grpSp>
        <p:nvGrpSpPr>
          <p:cNvPr id="12" name="Группа 11">
            <a:extLst>
              <a:ext uri="{FF2B5EF4-FFF2-40B4-BE49-F238E27FC236}">
                <a16:creationId xmlns:a16="http://schemas.microsoft.com/office/drawing/2014/main" id="{15AFBB29-2380-4E4B-8DE1-A385B9EF17E6}"/>
              </a:ext>
            </a:extLst>
          </p:cNvPr>
          <p:cNvGrpSpPr/>
          <p:nvPr/>
        </p:nvGrpSpPr>
        <p:grpSpPr>
          <a:xfrm>
            <a:off x="619383" y="423616"/>
            <a:ext cx="7515548" cy="1044000"/>
            <a:chOff x="619383" y="423616"/>
            <a:chExt cx="7515548" cy="1044000"/>
          </a:xfrm>
        </p:grpSpPr>
        <p:grpSp>
          <p:nvGrpSpPr>
            <p:cNvPr id="8" name="Группа 7">
              <a:extLst>
                <a:ext uri="{FF2B5EF4-FFF2-40B4-BE49-F238E27FC236}">
                  <a16:creationId xmlns:a16="http://schemas.microsoft.com/office/drawing/2014/main" id="{2B0D88AA-BE96-4F28-A3F6-013C91DEFD37}"/>
                </a:ext>
              </a:extLst>
            </p:cNvPr>
            <p:cNvGrpSpPr/>
            <p:nvPr/>
          </p:nvGrpSpPr>
          <p:grpSpPr>
            <a:xfrm>
              <a:off x="2161045" y="753984"/>
              <a:ext cx="5973886" cy="575029"/>
              <a:chOff x="1738353" y="753984"/>
              <a:chExt cx="5973886" cy="575029"/>
            </a:xfrm>
          </p:grpSpPr>
          <p:sp>
            <p:nvSpPr>
              <p:cNvPr id="16" name="TextBox 15">
                <a:extLst>
                  <a:ext uri="{FF2B5EF4-FFF2-40B4-BE49-F238E27FC236}">
                    <a16:creationId xmlns:a16="http://schemas.microsoft.com/office/drawing/2014/main" id="{8D312792-7927-45D7-9305-8459A36BFF56}"/>
                  </a:ext>
                </a:extLst>
              </p:cNvPr>
              <p:cNvSpPr txBox="1"/>
              <p:nvPr/>
            </p:nvSpPr>
            <p:spPr>
              <a:xfrm>
                <a:off x="1738353" y="753984"/>
                <a:ext cx="5973886" cy="575029"/>
              </a:xfrm>
              <a:prstGeom prst="rect">
                <a:avLst/>
              </a:prstGeom>
              <a:noFill/>
            </p:spPr>
            <p:txBody>
              <a:bodyPr wrap="square" anchor="ctr">
                <a:spAutoFit/>
              </a:bodyPr>
              <a:lstStyle/>
              <a:p>
                <a:pPr algn="ctr">
                  <a:lnSpc>
                    <a:spcPct val="25000"/>
                  </a:lnSpc>
                </a:pPr>
                <a:r>
                  <a:rPr lang="ru-RU" altLang="ru-RU" sz="2400" b="1" spc="-100" dirty="0">
                    <a:solidFill>
                      <a:srgbClr val="10328F"/>
                    </a:solidFill>
                    <a:latin typeface="+mj-lt"/>
                    <a:ea typeface="Verdana" panose="020B0604030504040204" pitchFamily="34" charset="0"/>
                    <a:cs typeface="Times New Roman" pitchFamily="18" charset="0"/>
                  </a:rPr>
                  <a:t>Всероссийский открытый урок ОБЖ</a:t>
                </a:r>
              </a:p>
              <a:p>
                <a:pPr algn="ctr">
                  <a:lnSpc>
                    <a:spcPct val="25000"/>
                  </a:lnSpc>
                </a:pPr>
                <a:endParaRPr lang="ru-RU" altLang="ru-RU" sz="2400" b="1" spc="-100" dirty="0">
                  <a:solidFill>
                    <a:srgbClr val="10328F"/>
                  </a:solidFill>
                  <a:latin typeface="+mj-lt"/>
                  <a:ea typeface="Verdana" panose="020B0604030504040204" pitchFamily="34" charset="0"/>
                  <a:cs typeface="Times New Roman" pitchFamily="18" charset="0"/>
                </a:endParaRPr>
              </a:p>
              <a:p>
                <a:pPr algn="ctr">
                  <a:lnSpc>
                    <a:spcPct val="25000"/>
                  </a:lnSpc>
                </a:pPr>
                <a:endParaRPr lang="ru-RU" altLang="ru-RU" sz="2400" b="1" dirty="0">
                  <a:solidFill>
                    <a:srgbClr val="10328F"/>
                  </a:solidFill>
                  <a:latin typeface="+mj-lt"/>
                  <a:ea typeface="Verdana" panose="020B0604030504040204" pitchFamily="34" charset="0"/>
                  <a:cs typeface="Times New Roman" pitchFamily="18" charset="0"/>
                </a:endParaRPr>
              </a:p>
              <a:p>
                <a:pPr algn="ctr">
                  <a:lnSpc>
                    <a:spcPct val="25000"/>
                  </a:lnSpc>
                </a:pPr>
                <a:endParaRPr lang="ru-RU" altLang="ru-RU" sz="2400" b="1" dirty="0">
                  <a:solidFill>
                    <a:srgbClr val="10328F"/>
                  </a:solidFill>
                  <a:latin typeface="+mj-lt"/>
                  <a:ea typeface="Verdana" panose="020B0604030504040204" pitchFamily="34" charset="0"/>
                  <a:cs typeface="Times New Roman" pitchFamily="18" charset="0"/>
                </a:endParaRPr>
              </a:p>
              <a:p>
                <a:pPr algn="ctr">
                  <a:lnSpc>
                    <a:spcPct val="30000"/>
                  </a:lnSpc>
                </a:pPr>
                <a:r>
                  <a:rPr lang="ru-RU" altLang="ru-RU" b="1" dirty="0">
                    <a:solidFill>
                      <a:srgbClr val="10328F"/>
                    </a:solidFill>
                    <a:latin typeface="+mj-lt"/>
                    <a:ea typeface="Verdana" panose="020B0604030504040204" pitchFamily="34" charset="0"/>
                    <a:cs typeface="Times New Roman" pitchFamily="18" charset="0"/>
                  </a:rPr>
                  <a:t> </a:t>
                </a:r>
                <a:r>
                  <a:rPr lang="ru-RU" altLang="ru-RU" dirty="0">
                    <a:solidFill>
                      <a:srgbClr val="10328F"/>
                    </a:solidFill>
                    <a:latin typeface="+mj-lt"/>
                    <a:ea typeface="Verdana" panose="020B0604030504040204" pitchFamily="34" charset="0"/>
                    <a:cs typeface="Times New Roman" pitchFamily="18" charset="0"/>
                  </a:rPr>
                  <a:t>30 апреля 2021 года</a:t>
                </a:r>
              </a:p>
            </p:txBody>
          </p:sp>
          <p:pic>
            <p:nvPicPr>
              <p:cNvPr id="17" name="Рисунок 16">
                <a:extLst>
                  <a:ext uri="{FF2B5EF4-FFF2-40B4-BE49-F238E27FC236}">
                    <a16:creationId xmlns:a16="http://schemas.microsoft.com/office/drawing/2014/main" id="{0BE61730-4DD2-499D-BAEC-62BC48D8A333}"/>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2248669" y="911585"/>
                <a:ext cx="5028698" cy="174405"/>
              </a:xfrm>
              <a:prstGeom prst="rect">
                <a:avLst/>
              </a:prstGeom>
            </p:spPr>
          </p:pic>
        </p:grpSp>
        <p:pic>
          <p:nvPicPr>
            <p:cNvPr id="24" name="Picture 2">
              <a:extLst>
                <a:ext uri="{FF2B5EF4-FFF2-40B4-BE49-F238E27FC236}">
                  <a16:creationId xmlns:a16="http://schemas.microsoft.com/office/drawing/2014/main" id="{A7075968-5235-4800-B302-EFEC5CCE790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9383" y="423616"/>
              <a:ext cx="1051102" cy="1044000"/>
            </a:xfrm>
            <a:prstGeom prst="rect">
              <a:avLst/>
            </a:prstGeom>
            <a:noFill/>
            <a:extLst>
              <a:ext uri="{909E8E84-426E-40DD-AFC4-6F175D3DCCD1}">
                <a14:hiddenFill xmlns:a14="http://schemas.microsoft.com/office/drawing/2010/main">
                  <a:solidFill>
                    <a:srgbClr val="FFFFFF"/>
                  </a:solidFill>
                </a14:hiddenFill>
              </a:ext>
            </a:extLst>
          </p:spPr>
        </p:pic>
      </p:grpSp>
      <p:sp>
        <p:nvSpPr>
          <p:cNvPr id="19" name="Прямоугольник: скругленные углы 18">
            <a:extLst>
              <a:ext uri="{FF2B5EF4-FFF2-40B4-BE49-F238E27FC236}">
                <a16:creationId xmlns:a16="http://schemas.microsoft.com/office/drawing/2014/main" id="{EF4045EB-600E-46D6-B62E-B79EBF97CE2F}"/>
              </a:ext>
            </a:extLst>
          </p:cNvPr>
          <p:cNvSpPr/>
          <p:nvPr/>
        </p:nvSpPr>
        <p:spPr>
          <a:xfrm>
            <a:off x="2939933" y="1436423"/>
            <a:ext cx="4500565" cy="324000"/>
          </a:xfrm>
          <a:prstGeom prst="roundRect">
            <a:avLst/>
          </a:prstGeom>
          <a:solidFill>
            <a:srgbClr val="00B0F0"/>
          </a:solidFill>
          <a:ln w="38100">
            <a:solidFill>
              <a:schemeClr val="bg2">
                <a:lumMod val="10000"/>
                <a:lumOff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0" name="TextBox 19">
            <a:extLst>
              <a:ext uri="{FF2B5EF4-FFF2-40B4-BE49-F238E27FC236}">
                <a16:creationId xmlns:a16="http://schemas.microsoft.com/office/drawing/2014/main" id="{8F79499A-099C-4164-B71E-BD241FCC5CA8}"/>
              </a:ext>
            </a:extLst>
          </p:cNvPr>
          <p:cNvSpPr txBox="1"/>
          <p:nvPr/>
        </p:nvSpPr>
        <p:spPr>
          <a:xfrm>
            <a:off x="2951078" y="1417959"/>
            <a:ext cx="4500565" cy="353943"/>
          </a:xfrm>
          <a:prstGeom prst="rect">
            <a:avLst/>
          </a:prstGeom>
          <a:noFill/>
        </p:spPr>
        <p:txBody>
          <a:bodyPr wrap="square">
            <a:spAutoFit/>
          </a:bodyPr>
          <a:lstStyle/>
          <a:p>
            <a:r>
              <a:rPr lang="ru-RU" sz="1700" b="1" dirty="0">
                <a:solidFill>
                  <a:schemeClr val="bg2"/>
                </a:solidFill>
                <a:latin typeface="Arial" panose="020B0604020202020204" pitchFamily="34" charset="0"/>
                <a:cs typeface="Arial" panose="020B0604020202020204" pitchFamily="34" charset="0"/>
              </a:rPr>
              <a:t>Современная пожарная охрана Москвы </a:t>
            </a:r>
          </a:p>
        </p:txBody>
      </p:sp>
      <p:sp>
        <p:nvSpPr>
          <p:cNvPr id="28" name="Овал 27">
            <a:extLst>
              <a:ext uri="{FF2B5EF4-FFF2-40B4-BE49-F238E27FC236}">
                <a16:creationId xmlns:a16="http://schemas.microsoft.com/office/drawing/2014/main" id="{27AAB185-02F7-4828-BFC6-2E493D6362B5}"/>
              </a:ext>
            </a:extLst>
          </p:cNvPr>
          <p:cNvSpPr/>
          <p:nvPr/>
        </p:nvSpPr>
        <p:spPr>
          <a:xfrm>
            <a:off x="2672981" y="1080233"/>
            <a:ext cx="431320" cy="431320"/>
          </a:xfrm>
          <a:prstGeom prst="ellipse">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ln w="12700">
                <a:solidFill>
                  <a:schemeClr val="tx1"/>
                </a:solidFill>
              </a:ln>
              <a:solidFill>
                <a:schemeClr val="bg2">
                  <a:lumMod val="10000"/>
                  <a:lumOff val="90000"/>
                </a:schemeClr>
              </a:solidFill>
            </a:endParaRPr>
          </a:p>
        </p:txBody>
      </p:sp>
      <p:sp>
        <p:nvSpPr>
          <p:cNvPr id="29" name="TextBox 28">
            <a:extLst>
              <a:ext uri="{FF2B5EF4-FFF2-40B4-BE49-F238E27FC236}">
                <a16:creationId xmlns:a16="http://schemas.microsoft.com/office/drawing/2014/main" id="{EC4EC35C-F27B-4C41-A130-709ECB7914BE}"/>
              </a:ext>
            </a:extLst>
          </p:cNvPr>
          <p:cNvSpPr txBox="1"/>
          <p:nvPr/>
        </p:nvSpPr>
        <p:spPr>
          <a:xfrm>
            <a:off x="2742902" y="1103001"/>
            <a:ext cx="372925" cy="369332"/>
          </a:xfrm>
          <a:prstGeom prst="rect">
            <a:avLst/>
          </a:prstGeom>
          <a:noFill/>
        </p:spPr>
        <p:txBody>
          <a:bodyPr wrap="square">
            <a:spAutoFit/>
          </a:bodyPr>
          <a:lstStyle/>
          <a:p>
            <a:r>
              <a:rPr lang="ru-RU" b="1" spc="-40" dirty="0">
                <a:solidFill>
                  <a:srgbClr val="C00000"/>
                </a:solidFill>
                <a:latin typeface="Arial" panose="020B0604020202020204" pitchFamily="34" charset="0"/>
                <a:ea typeface="Verdana" panose="020B0604030504040204" pitchFamily="34" charset="0"/>
                <a:cs typeface="Arial" panose="020B0604020202020204" pitchFamily="34" charset="0"/>
              </a:rPr>
              <a:t>1</a:t>
            </a:r>
            <a:endParaRPr lang="ru-RU" dirty="0"/>
          </a:p>
        </p:txBody>
      </p:sp>
      <p:sp>
        <p:nvSpPr>
          <p:cNvPr id="27" name="TextBox 26">
            <a:extLst>
              <a:ext uri="{FF2B5EF4-FFF2-40B4-BE49-F238E27FC236}">
                <a16:creationId xmlns:a16="http://schemas.microsoft.com/office/drawing/2014/main" id="{ABD46774-22B8-487F-B9F5-CC50E0BC387D}"/>
              </a:ext>
            </a:extLst>
          </p:cNvPr>
          <p:cNvSpPr txBox="1"/>
          <p:nvPr/>
        </p:nvSpPr>
        <p:spPr>
          <a:xfrm>
            <a:off x="770624" y="5919566"/>
            <a:ext cx="751742" cy="461665"/>
          </a:xfrm>
          <a:prstGeom prst="rect">
            <a:avLst/>
          </a:prstGeom>
          <a:noFill/>
        </p:spPr>
        <p:txBody>
          <a:bodyPr wrap="square">
            <a:spAutoFit/>
          </a:bodyPr>
          <a:lstStyle/>
          <a:p>
            <a:pPr algn="ctr"/>
            <a:r>
              <a:rPr lang="ru-RU" sz="2400" b="1" dirty="0" smtClean="0">
                <a:solidFill>
                  <a:schemeClr val="accent1">
                    <a:lumMod val="60000"/>
                    <a:lumOff val="40000"/>
                  </a:schemeClr>
                </a:solidFill>
                <a:latin typeface="PresentScript" pitchFamily="2" charset="0"/>
                <a:cs typeface="Times New Roman" panose="02020603050405020304" pitchFamily="18" charset="0"/>
              </a:rPr>
              <a:t>13</a:t>
            </a:r>
            <a:endParaRPr lang="ru-RU" sz="2400" dirty="0">
              <a:solidFill>
                <a:schemeClr val="accent1">
                  <a:lumMod val="60000"/>
                  <a:lumOff val="40000"/>
                </a:schemeClr>
              </a:solidFill>
              <a:latin typeface="PresentScript" pitchFamily="2" charset="0"/>
            </a:endParaRPr>
          </a:p>
        </p:txBody>
      </p:sp>
      <p:pic>
        <p:nvPicPr>
          <p:cNvPr id="22" name="Picture 2" descr="http://s9.stc.all.kpcdn.net/share/i/12/10975574/inx960x640.jpg">
            <a:extLst>
              <a:ext uri="{FF2B5EF4-FFF2-40B4-BE49-F238E27FC236}">
                <a16:creationId xmlns:a16="http://schemas.microsoft.com/office/drawing/2014/main" id="{E5EF8072-ADA1-4666-AD5A-421B6DAC0F36}"/>
              </a:ext>
            </a:extLst>
          </p:cNvPr>
          <p:cNvPicPr>
            <a:picLocks noChangeAspect="1" noChangeArrowheads="1"/>
          </p:cNvPicPr>
          <p:nvPr/>
        </p:nvPicPr>
        <p:blipFill>
          <a:blip r:embed="rId5" cstate="print"/>
          <a:srcRect/>
          <a:stretch>
            <a:fillRect/>
          </a:stretch>
        </p:blipFill>
        <p:spPr bwMode="auto">
          <a:xfrm>
            <a:off x="4851380" y="2190973"/>
            <a:ext cx="3640738" cy="2044123"/>
          </a:xfrm>
          <a:prstGeom prst="rect">
            <a:avLst/>
          </a:prstGeom>
          <a:ln>
            <a:noFill/>
          </a:ln>
          <a:effectLst>
            <a:outerShdw blurRad="50800" dist="38100" dir="2700000" algn="tl" rotWithShape="0">
              <a:prstClr val="black">
                <a:alpha val="40000"/>
              </a:prstClr>
            </a:outerShdw>
          </a:effectLst>
        </p:spPr>
      </p:pic>
      <p:pic>
        <p:nvPicPr>
          <p:cNvPr id="34" name="Picture 3" descr="C:\Users\Korshunkov\Desktop\Авиация МЧС\poezd_9.jpg">
            <a:extLst>
              <a:ext uri="{FF2B5EF4-FFF2-40B4-BE49-F238E27FC236}">
                <a16:creationId xmlns:a16="http://schemas.microsoft.com/office/drawing/2014/main" id="{271BBB90-E40F-4B8F-AC13-A1C5DDB85DCC}"/>
              </a:ext>
            </a:extLst>
          </p:cNvPr>
          <p:cNvPicPr>
            <a:picLocks noChangeAspect="1" noChangeArrowheads="1"/>
          </p:cNvPicPr>
          <p:nvPr/>
        </p:nvPicPr>
        <p:blipFill>
          <a:blip r:embed="rId6" cstate="print"/>
          <a:srcRect/>
          <a:stretch>
            <a:fillRect/>
          </a:stretch>
        </p:blipFill>
        <p:spPr bwMode="auto">
          <a:xfrm>
            <a:off x="5185123" y="4106600"/>
            <a:ext cx="3555117" cy="2367764"/>
          </a:xfrm>
          <a:prstGeom prst="rect">
            <a:avLst/>
          </a:prstGeom>
          <a:ln>
            <a:noFill/>
          </a:ln>
          <a:effectLst>
            <a:outerShdw blurRad="50800" dist="38100" dir="2700000" algn="tl" rotWithShape="0">
              <a:prstClr val="black">
                <a:alpha val="40000"/>
              </a:prstClr>
            </a:outerShdw>
          </a:effectLst>
        </p:spPr>
      </p:pic>
      <p:pic>
        <p:nvPicPr>
          <p:cNvPr id="25" name="Picture 3">
            <a:extLst>
              <a:ext uri="{FF2B5EF4-FFF2-40B4-BE49-F238E27FC236}">
                <a16:creationId xmlns:a16="http://schemas.microsoft.com/office/drawing/2014/main" id="{C83E1A01-5DEC-4FBA-AEAC-2029F184D0CC}"/>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112016" y="2197238"/>
            <a:ext cx="3640738" cy="2470111"/>
          </a:xfrm>
          <a:prstGeom prst="rect">
            <a:avLst/>
          </a:prstGeom>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6" name="Picture 3" descr="C:\Users\Korshunkov\Desktop\Авиация МЧС\5.jpg">
            <a:extLst>
              <a:ext uri="{FF2B5EF4-FFF2-40B4-BE49-F238E27FC236}">
                <a16:creationId xmlns:a16="http://schemas.microsoft.com/office/drawing/2014/main" id="{CCF53655-1AD7-400D-BA6A-407383014722}"/>
              </a:ext>
            </a:extLst>
          </p:cNvPr>
          <p:cNvPicPr>
            <a:picLocks noChangeAspect="1" noChangeArrowheads="1"/>
          </p:cNvPicPr>
          <p:nvPr/>
        </p:nvPicPr>
        <p:blipFill>
          <a:blip r:embed="rId8" cstate="print"/>
          <a:srcRect/>
          <a:stretch>
            <a:fillRect/>
          </a:stretch>
        </p:blipFill>
        <p:spPr bwMode="auto">
          <a:xfrm>
            <a:off x="1892174" y="4097828"/>
            <a:ext cx="3168713" cy="2376535"/>
          </a:xfrm>
          <a:prstGeom prst="rect">
            <a:avLst/>
          </a:prstGeom>
          <a:ln>
            <a:noFill/>
          </a:ln>
          <a:effectLst>
            <a:outerShdw blurRad="50800" dist="38100" dir="2700000" algn="tl" rotWithShape="0">
              <a:prstClr val="black">
                <a:alpha val="40000"/>
              </a:prstClr>
            </a:outerShdw>
          </a:effectLst>
        </p:spPr>
      </p:pic>
      <p:sp>
        <p:nvSpPr>
          <p:cNvPr id="2" name="Прямоугольник 1"/>
          <p:cNvSpPr/>
          <p:nvPr/>
        </p:nvSpPr>
        <p:spPr>
          <a:xfrm>
            <a:off x="2926080" y="1770811"/>
            <a:ext cx="4572000" cy="369332"/>
          </a:xfrm>
          <a:prstGeom prst="rect">
            <a:avLst/>
          </a:prstGeom>
        </p:spPr>
        <p:txBody>
          <a:bodyPr>
            <a:spAutoFit/>
          </a:bodyPr>
          <a:lstStyle/>
          <a:p>
            <a:pPr algn="ctr"/>
            <a:r>
              <a:rPr lang="ru-RU" b="1" dirty="0" smtClean="0">
                <a:solidFill>
                  <a:srgbClr val="FFFF00"/>
                </a:solidFill>
                <a:latin typeface="Arial" panose="020B0604020202020204" pitchFamily="34" charset="0"/>
                <a:cs typeface="Arial" panose="020B0604020202020204" pitchFamily="34" charset="0"/>
              </a:rPr>
              <a:t>Пожарный поезд</a:t>
            </a:r>
            <a:endParaRPr lang="ru-RU" b="1" dirty="0">
              <a:solidFill>
                <a:srgbClr val="FFFF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8439933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B6C6D4">
                <a:alpha val="30980"/>
              </a:srgbClr>
            </a:gs>
            <a:gs pos="100000">
              <a:srgbClr val="E95149">
                <a:alpha val="79000"/>
              </a:srgbClr>
            </a:gs>
          </a:gsLst>
          <a:lin ang="14400000" scaled="0"/>
          <a:tileRect/>
        </a:gradFill>
        <a:effectLst/>
      </p:bgPr>
    </p:bg>
    <p:spTree>
      <p:nvGrpSpPr>
        <p:cNvPr id="1" name=""/>
        <p:cNvGrpSpPr/>
        <p:nvPr/>
      </p:nvGrpSpPr>
      <p:grpSpPr>
        <a:xfrm>
          <a:off x="0" y="0"/>
          <a:ext cx="0" cy="0"/>
          <a:chOff x="0" y="0"/>
          <a:chExt cx="0" cy="0"/>
        </a:xfrm>
      </p:grpSpPr>
      <p:grpSp>
        <p:nvGrpSpPr>
          <p:cNvPr id="7" name="Группа 6">
            <a:extLst>
              <a:ext uri="{FF2B5EF4-FFF2-40B4-BE49-F238E27FC236}">
                <a16:creationId xmlns:a16="http://schemas.microsoft.com/office/drawing/2014/main" id="{9D3EEF7E-B14B-4C0B-8659-AAF6BC7D8490}"/>
              </a:ext>
            </a:extLst>
          </p:cNvPr>
          <p:cNvGrpSpPr/>
          <p:nvPr/>
        </p:nvGrpSpPr>
        <p:grpSpPr>
          <a:xfrm>
            <a:off x="1886231" y="2075699"/>
            <a:ext cx="6973097" cy="4488998"/>
            <a:chOff x="1886231" y="924600"/>
            <a:chExt cx="6668219" cy="4564088"/>
          </a:xfrm>
        </p:grpSpPr>
        <p:sp>
          <p:nvSpPr>
            <p:cNvPr id="6" name="Прямоугольник: скругленные углы 5">
              <a:extLst>
                <a:ext uri="{FF2B5EF4-FFF2-40B4-BE49-F238E27FC236}">
                  <a16:creationId xmlns:a16="http://schemas.microsoft.com/office/drawing/2014/main" id="{346A63DC-05AD-4811-9EA5-4530949298B5}"/>
                </a:ext>
              </a:extLst>
            </p:cNvPr>
            <p:cNvSpPr/>
            <p:nvPr/>
          </p:nvSpPr>
          <p:spPr>
            <a:xfrm>
              <a:off x="1886231" y="924600"/>
              <a:ext cx="6668219" cy="4564088"/>
            </a:xfrm>
            <a:prstGeom prst="roundRect">
              <a:avLst/>
            </a:prstGeom>
            <a:solidFill>
              <a:srgbClr val="7196D0">
                <a:alpha val="85000"/>
              </a:srgb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4" name="Прямоугольник 13">
              <a:extLst>
                <a:ext uri="{FF2B5EF4-FFF2-40B4-BE49-F238E27FC236}">
                  <a16:creationId xmlns:a16="http://schemas.microsoft.com/office/drawing/2014/main" id="{E8BCB910-F7A3-4E7A-80C9-DAE73AA1F560}"/>
                </a:ext>
              </a:extLst>
            </p:cNvPr>
            <p:cNvSpPr/>
            <p:nvPr/>
          </p:nvSpPr>
          <p:spPr>
            <a:xfrm>
              <a:off x="2520673" y="1161604"/>
              <a:ext cx="5616897" cy="2253059"/>
            </a:xfrm>
            <a:prstGeom prst="rect">
              <a:avLst/>
            </a:prstGeom>
          </p:spPr>
          <p:txBody>
            <a:bodyPr wrap="square">
              <a:spAutoFit/>
            </a:bodyPr>
            <a:lstStyle/>
            <a:p>
              <a:pPr indent="450215"/>
              <a:r>
                <a:rPr lang="ru-RU" sz="1400" spc="0" dirty="0">
                  <a:solidFill>
                    <a:schemeClr val="bg1"/>
                  </a:solidFill>
                  <a:effectLst/>
                  <a:latin typeface="Arial" panose="020B0604020202020204" pitchFamily="34" charset="0"/>
                  <a:ea typeface="Times New Roman" panose="02020603050405020304" pitchFamily="18" charset="0"/>
                  <a:cs typeface="Arial" panose="020B0604020202020204" pitchFamily="34" charset="0"/>
                </a:rPr>
                <a:t>Работа пожарного трудна и опасна. Когда боевая тревога неожиданно поднимает дежурный караул, никто из пожарных не знает, с чем им придется встретиться на пожаре.</a:t>
              </a:r>
            </a:p>
            <a:p>
              <a:pPr indent="357188" algn="just">
                <a:spcBef>
                  <a:spcPts val="600"/>
                </a:spcBef>
              </a:pPr>
              <a:r>
                <a:rPr lang="ru-RU" sz="1400" dirty="0" smtClean="0">
                  <a:latin typeface="Arial" panose="020B0604020202020204" pitchFamily="34" charset="0"/>
                  <a:ea typeface="Times New Roman" panose="02020603050405020304" pitchFamily="18" charset="0"/>
                  <a:cs typeface="Arial" panose="020B0604020202020204" pitchFamily="34" charset="0"/>
                </a:rPr>
                <a:t>Примером </a:t>
              </a:r>
              <a:r>
                <a:rPr lang="ru-RU" sz="1400" dirty="0">
                  <a:latin typeface="Arial" panose="020B0604020202020204" pitchFamily="34" charset="0"/>
                  <a:ea typeface="Times New Roman" panose="02020603050405020304" pitchFamily="18" charset="0"/>
                  <a:cs typeface="Arial" panose="020B0604020202020204" pitchFamily="34" charset="0"/>
                </a:rPr>
                <a:t>тому служит подвиг </a:t>
              </a:r>
              <a:r>
                <a:rPr lang="ru-RU" sz="1400" dirty="0" smtClean="0">
                  <a:latin typeface="Arial" panose="020B0604020202020204" pitchFamily="34" charset="0"/>
                  <a:ea typeface="Times New Roman" panose="02020603050405020304" pitchFamily="18" charset="0"/>
                  <a:cs typeface="Arial" panose="020B0604020202020204" pitchFamily="34" charset="0"/>
                </a:rPr>
                <a:t>начальника Службы пожаротушения г</a:t>
              </a:r>
              <a:r>
                <a:rPr lang="ru-RU" sz="1400" dirty="0">
                  <a:latin typeface="Arial" panose="020B0604020202020204" pitchFamily="34" charset="0"/>
                  <a:ea typeface="Times New Roman" panose="02020603050405020304" pitchFamily="18" charset="0"/>
                  <a:cs typeface="Arial" panose="020B0604020202020204" pitchFamily="34" charset="0"/>
                </a:rPr>
                <a:t>. Москвы полковника внутренней службы </a:t>
              </a:r>
              <a:r>
                <a:rPr lang="ru-RU" sz="1400" dirty="0" err="1" smtClean="0">
                  <a:latin typeface="Arial" panose="020B0604020202020204" pitchFamily="34" charset="0"/>
                  <a:ea typeface="Times New Roman" panose="02020603050405020304" pitchFamily="18" charset="0"/>
                  <a:cs typeface="Arial" panose="020B0604020202020204" pitchFamily="34" charset="0"/>
                </a:rPr>
                <a:t>Е.Н.Чернышева</a:t>
              </a:r>
              <a:r>
                <a:rPr lang="ru-RU" sz="1400" dirty="0" smtClean="0">
                  <a:latin typeface="Arial" panose="020B0604020202020204" pitchFamily="34" charset="0"/>
                  <a:ea typeface="Times New Roman" panose="02020603050405020304" pitchFamily="18" charset="0"/>
                  <a:cs typeface="Arial" panose="020B0604020202020204" pitchFamily="34" charset="0"/>
                </a:rPr>
                <a:t>, который погиб </a:t>
              </a:r>
              <a:r>
                <a:rPr lang="ru-RU" sz="1400" dirty="0">
                  <a:latin typeface="Arial" panose="020B0604020202020204" pitchFamily="34" charset="0"/>
                  <a:ea typeface="Times New Roman" panose="02020603050405020304" pitchFamily="18" charset="0"/>
                  <a:cs typeface="Arial" panose="020B0604020202020204" pitchFamily="34" charset="0"/>
                </a:rPr>
                <a:t>при выполнении служебного долга и ценою своей жизни спас 5 человек. </a:t>
              </a:r>
            </a:p>
            <a:p>
              <a:pPr marL="1700213" indent="-80963" algn="just">
                <a:spcBef>
                  <a:spcPts val="600"/>
                </a:spcBef>
              </a:pPr>
              <a:r>
                <a:rPr lang="ru-RU" sz="1400" dirty="0" smtClean="0">
                  <a:solidFill>
                    <a:schemeClr val="bg1"/>
                  </a:solidFill>
                  <a:latin typeface="Arial" panose="020B0604020202020204" pitchFamily="34" charset="0"/>
                  <a:ea typeface="Verdana" panose="020B0604030504040204" pitchFamily="34" charset="0"/>
                  <a:cs typeface="Arial" panose="020B0604020202020204" pitchFamily="34" charset="0"/>
                </a:rPr>
                <a:t>   </a:t>
              </a:r>
              <a:r>
                <a:rPr lang="ru-RU" sz="1500" dirty="0" smtClean="0">
                  <a:solidFill>
                    <a:schemeClr val="bg1"/>
                  </a:solidFill>
                  <a:latin typeface="Arial" panose="020B0604020202020204" pitchFamily="34" charset="0"/>
                  <a:ea typeface="Verdana" panose="020B0604030504040204" pitchFamily="34" charset="0"/>
                  <a:cs typeface="Arial" panose="020B0604020202020204" pitchFamily="34" charset="0"/>
                </a:rPr>
                <a:t>Ему </a:t>
              </a:r>
              <a:r>
                <a:rPr lang="ru-RU" sz="1500" dirty="0">
                  <a:solidFill>
                    <a:schemeClr val="bg1"/>
                  </a:solidFill>
                  <a:latin typeface="Arial" panose="020B0604020202020204" pitchFamily="34" charset="0"/>
                  <a:ea typeface="Verdana" panose="020B0604030504040204" pitchFamily="34" charset="0"/>
                  <a:cs typeface="Arial" panose="020B0604020202020204" pitchFamily="34" charset="0"/>
                </a:rPr>
                <a:t>присвоено звание Героя Российской Федерации (посмертно</a:t>
              </a:r>
              <a:r>
                <a:rPr lang="ru-RU" sz="1500" dirty="0" smtClean="0">
                  <a:solidFill>
                    <a:schemeClr val="bg1"/>
                  </a:solidFill>
                  <a:latin typeface="Arial" panose="020B0604020202020204" pitchFamily="34" charset="0"/>
                  <a:ea typeface="Verdana" panose="020B0604030504040204" pitchFamily="34" charset="0"/>
                  <a:cs typeface="Arial" panose="020B0604020202020204" pitchFamily="34" charset="0"/>
                </a:rPr>
                <a:t>).</a:t>
              </a:r>
              <a:endParaRPr lang="ru-RU" sz="1500" dirty="0">
                <a:latin typeface="Arial" panose="020B0604020202020204" pitchFamily="34" charset="0"/>
                <a:ea typeface="Verdana" panose="020B0604030504040204" pitchFamily="34" charset="0"/>
                <a:cs typeface="Arial" panose="020B0604020202020204" pitchFamily="34" charset="0"/>
              </a:endParaRPr>
            </a:p>
          </p:txBody>
        </p:sp>
      </p:grpSp>
      <p:pic>
        <p:nvPicPr>
          <p:cNvPr id="9" name="Рисунок 8">
            <a:extLst>
              <a:ext uri="{FF2B5EF4-FFF2-40B4-BE49-F238E27FC236}">
                <a16:creationId xmlns:a16="http://schemas.microsoft.com/office/drawing/2014/main" id="{6CE26F14-FEF3-4001-B386-8251C81304F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1882" y="-9710"/>
            <a:ext cx="989226" cy="6858000"/>
          </a:xfrm>
          <a:prstGeom prst="rect">
            <a:avLst/>
          </a:prstGeom>
          <a:solidFill>
            <a:schemeClr val="tx1"/>
          </a:solidFill>
          <a:ln>
            <a:gradFill>
              <a:gsLst>
                <a:gs pos="0">
                  <a:schemeClr val="accent1">
                    <a:lumMod val="12000"/>
                    <a:lumOff val="88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pic>
      <p:grpSp>
        <p:nvGrpSpPr>
          <p:cNvPr id="12" name="Группа 11">
            <a:extLst>
              <a:ext uri="{FF2B5EF4-FFF2-40B4-BE49-F238E27FC236}">
                <a16:creationId xmlns:a16="http://schemas.microsoft.com/office/drawing/2014/main" id="{15AFBB29-2380-4E4B-8DE1-A385B9EF17E6}"/>
              </a:ext>
            </a:extLst>
          </p:cNvPr>
          <p:cNvGrpSpPr/>
          <p:nvPr/>
        </p:nvGrpSpPr>
        <p:grpSpPr>
          <a:xfrm>
            <a:off x="619383" y="423616"/>
            <a:ext cx="7515548" cy="1044000"/>
            <a:chOff x="619383" y="423616"/>
            <a:chExt cx="7515548" cy="1044000"/>
          </a:xfrm>
        </p:grpSpPr>
        <p:grpSp>
          <p:nvGrpSpPr>
            <p:cNvPr id="8" name="Группа 7">
              <a:extLst>
                <a:ext uri="{FF2B5EF4-FFF2-40B4-BE49-F238E27FC236}">
                  <a16:creationId xmlns:a16="http://schemas.microsoft.com/office/drawing/2014/main" id="{2B0D88AA-BE96-4F28-A3F6-013C91DEFD37}"/>
                </a:ext>
              </a:extLst>
            </p:cNvPr>
            <p:cNvGrpSpPr/>
            <p:nvPr/>
          </p:nvGrpSpPr>
          <p:grpSpPr>
            <a:xfrm>
              <a:off x="2161045" y="753984"/>
              <a:ext cx="5973886" cy="575029"/>
              <a:chOff x="1738353" y="753984"/>
              <a:chExt cx="5973886" cy="575029"/>
            </a:xfrm>
          </p:grpSpPr>
          <p:sp>
            <p:nvSpPr>
              <p:cNvPr id="16" name="TextBox 15">
                <a:extLst>
                  <a:ext uri="{FF2B5EF4-FFF2-40B4-BE49-F238E27FC236}">
                    <a16:creationId xmlns:a16="http://schemas.microsoft.com/office/drawing/2014/main" id="{8D312792-7927-45D7-9305-8459A36BFF56}"/>
                  </a:ext>
                </a:extLst>
              </p:cNvPr>
              <p:cNvSpPr txBox="1"/>
              <p:nvPr/>
            </p:nvSpPr>
            <p:spPr>
              <a:xfrm>
                <a:off x="1738353" y="753984"/>
                <a:ext cx="5973886" cy="575029"/>
              </a:xfrm>
              <a:prstGeom prst="rect">
                <a:avLst/>
              </a:prstGeom>
              <a:noFill/>
            </p:spPr>
            <p:txBody>
              <a:bodyPr wrap="square" anchor="ctr">
                <a:spAutoFit/>
              </a:bodyPr>
              <a:lstStyle/>
              <a:p>
                <a:pPr algn="ctr">
                  <a:lnSpc>
                    <a:spcPct val="25000"/>
                  </a:lnSpc>
                </a:pPr>
                <a:r>
                  <a:rPr lang="ru-RU" altLang="ru-RU" sz="2400" b="1" spc="-100" dirty="0">
                    <a:solidFill>
                      <a:srgbClr val="10328F"/>
                    </a:solidFill>
                    <a:latin typeface="+mj-lt"/>
                    <a:ea typeface="Verdana" panose="020B0604030504040204" pitchFamily="34" charset="0"/>
                    <a:cs typeface="Times New Roman" pitchFamily="18" charset="0"/>
                  </a:rPr>
                  <a:t>Всероссийский открытый урок ОБЖ</a:t>
                </a:r>
              </a:p>
              <a:p>
                <a:pPr algn="ctr">
                  <a:lnSpc>
                    <a:spcPct val="25000"/>
                  </a:lnSpc>
                </a:pPr>
                <a:endParaRPr lang="ru-RU" altLang="ru-RU" sz="2400" b="1" spc="-100" dirty="0">
                  <a:solidFill>
                    <a:srgbClr val="10328F"/>
                  </a:solidFill>
                  <a:latin typeface="+mj-lt"/>
                  <a:ea typeface="Verdana" panose="020B0604030504040204" pitchFamily="34" charset="0"/>
                  <a:cs typeface="Times New Roman" pitchFamily="18" charset="0"/>
                </a:endParaRPr>
              </a:p>
              <a:p>
                <a:pPr algn="ctr">
                  <a:lnSpc>
                    <a:spcPct val="25000"/>
                  </a:lnSpc>
                </a:pPr>
                <a:endParaRPr lang="ru-RU" altLang="ru-RU" sz="2400" b="1" dirty="0">
                  <a:solidFill>
                    <a:srgbClr val="10328F"/>
                  </a:solidFill>
                  <a:latin typeface="+mj-lt"/>
                  <a:ea typeface="Verdana" panose="020B0604030504040204" pitchFamily="34" charset="0"/>
                  <a:cs typeface="Times New Roman" pitchFamily="18" charset="0"/>
                </a:endParaRPr>
              </a:p>
              <a:p>
                <a:pPr algn="ctr">
                  <a:lnSpc>
                    <a:spcPct val="25000"/>
                  </a:lnSpc>
                </a:pPr>
                <a:endParaRPr lang="ru-RU" altLang="ru-RU" sz="2400" b="1" dirty="0">
                  <a:solidFill>
                    <a:srgbClr val="10328F"/>
                  </a:solidFill>
                  <a:latin typeface="+mj-lt"/>
                  <a:ea typeface="Verdana" panose="020B0604030504040204" pitchFamily="34" charset="0"/>
                  <a:cs typeface="Times New Roman" pitchFamily="18" charset="0"/>
                </a:endParaRPr>
              </a:p>
              <a:p>
                <a:pPr algn="ctr">
                  <a:lnSpc>
                    <a:spcPct val="30000"/>
                  </a:lnSpc>
                </a:pPr>
                <a:r>
                  <a:rPr lang="ru-RU" altLang="ru-RU" b="1" dirty="0">
                    <a:solidFill>
                      <a:srgbClr val="10328F"/>
                    </a:solidFill>
                    <a:latin typeface="+mj-lt"/>
                    <a:ea typeface="Verdana" panose="020B0604030504040204" pitchFamily="34" charset="0"/>
                    <a:cs typeface="Times New Roman" pitchFamily="18" charset="0"/>
                  </a:rPr>
                  <a:t> </a:t>
                </a:r>
                <a:r>
                  <a:rPr lang="ru-RU" altLang="ru-RU" dirty="0">
                    <a:solidFill>
                      <a:srgbClr val="10328F"/>
                    </a:solidFill>
                    <a:latin typeface="+mj-lt"/>
                    <a:ea typeface="Verdana" panose="020B0604030504040204" pitchFamily="34" charset="0"/>
                    <a:cs typeface="Times New Roman" pitchFamily="18" charset="0"/>
                  </a:rPr>
                  <a:t>30 апреля 2021 года</a:t>
                </a:r>
              </a:p>
            </p:txBody>
          </p:sp>
          <p:pic>
            <p:nvPicPr>
              <p:cNvPr id="17" name="Рисунок 16">
                <a:extLst>
                  <a:ext uri="{FF2B5EF4-FFF2-40B4-BE49-F238E27FC236}">
                    <a16:creationId xmlns:a16="http://schemas.microsoft.com/office/drawing/2014/main" id="{0BE61730-4DD2-499D-BAEC-62BC48D8A333}"/>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2248669" y="911585"/>
                <a:ext cx="5028698" cy="174405"/>
              </a:xfrm>
              <a:prstGeom prst="rect">
                <a:avLst/>
              </a:prstGeom>
            </p:spPr>
          </p:pic>
        </p:grpSp>
        <p:pic>
          <p:nvPicPr>
            <p:cNvPr id="24" name="Picture 2">
              <a:extLst>
                <a:ext uri="{FF2B5EF4-FFF2-40B4-BE49-F238E27FC236}">
                  <a16:creationId xmlns:a16="http://schemas.microsoft.com/office/drawing/2014/main" id="{A7075968-5235-4800-B302-EFEC5CCE790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9383" y="423616"/>
              <a:ext cx="1051102" cy="1044000"/>
            </a:xfrm>
            <a:prstGeom prst="rect">
              <a:avLst/>
            </a:prstGeom>
            <a:noFill/>
            <a:extLst>
              <a:ext uri="{909E8E84-426E-40DD-AFC4-6F175D3DCCD1}">
                <a14:hiddenFill xmlns:a14="http://schemas.microsoft.com/office/drawing/2010/main">
                  <a:solidFill>
                    <a:srgbClr val="FFFFFF"/>
                  </a:solidFill>
                </a14:hiddenFill>
              </a:ext>
            </a:extLst>
          </p:spPr>
        </p:pic>
      </p:grpSp>
      <p:sp>
        <p:nvSpPr>
          <p:cNvPr id="19" name="Прямоугольник: скругленные углы 18">
            <a:extLst>
              <a:ext uri="{FF2B5EF4-FFF2-40B4-BE49-F238E27FC236}">
                <a16:creationId xmlns:a16="http://schemas.microsoft.com/office/drawing/2014/main" id="{EF4045EB-600E-46D6-B62E-B79EBF97CE2F}"/>
              </a:ext>
            </a:extLst>
          </p:cNvPr>
          <p:cNvSpPr/>
          <p:nvPr/>
        </p:nvSpPr>
        <p:spPr>
          <a:xfrm>
            <a:off x="2234420" y="1927774"/>
            <a:ext cx="6088519" cy="324000"/>
          </a:xfrm>
          <a:prstGeom prst="roundRect">
            <a:avLst/>
          </a:prstGeom>
          <a:solidFill>
            <a:srgbClr val="FDEF35"/>
          </a:solidFill>
          <a:ln w="38100">
            <a:solidFill>
              <a:srgbClr val="B6C6D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0" name="TextBox 19">
            <a:extLst>
              <a:ext uri="{FF2B5EF4-FFF2-40B4-BE49-F238E27FC236}">
                <a16:creationId xmlns:a16="http://schemas.microsoft.com/office/drawing/2014/main" id="{8F79499A-099C-4164-B71E-BD241FCC5CA8}"/>
              </a:ext>
            </a:extLst>
          </p:cNvPr>
          <p:cNvSpPr txBox="1"/>
          <p:nvPr/>
        </p:nvSpPr>
        <p:spPr>
          <a:xfrm>
            <a:off x="2561138" y="1889014"/>
            <a:ext cx="5878901" cy="369332"/>
          </a:xfrm>
          <a:prstGeom prst="rect">
            <a:avLst/>
          </a:prstGeom>
          <a:noFill/>
        </p:spPr>
        <p:txBody>
          <a:bodyPr wrap="square">
            <a:spAutoFit/>
          </a:bodyPr>
          <a:lstStyle/>
          <a:p>
            <a:r>
              <a:rPr lang="ru-RU" b="1" dirty="0">
                <a:solidFill>
                  <a:schemeClr val="bg1">
                    <a:lumMod val="95000"/>
                    <a:lumOff val="5000"/>
                  </a:schemeClr>
                </a:solidFill>
                <a:latin typeface="Arial" panose="020B0604020202020204" pitchFamily="34" charset="0"/>
                <a:cs typeface="Arial" panose="020B0604020202020204" pitchFamily="34" charset="0"/>
              </a:rPr>
              <a:t>Герой России - Евгений Николаевич Чернышев</a:t>
            </a:r>
          </a:p>
        </p:txBody>
      </p:sp>
      <p:pic>
        <p:nvPicPr>
          <p:cNvPr id="5" name="Рисунок 4">
            <a:extLst>
              <a:ext uri="{FF2B5EF4-FFF2-40B4-BE49-F238E27FC236}">
                <a16:creationId xmlns:a16="http://schemas.microsoft.com/office/drawing/2014/main" id="{7C6BC6C5-1C16-493C-B45F-4D16E491743F}"/>
              </a:ext>
            </a:extLst>
          </p:cNvPr>
          <p:cNvPicPr>
            <a:picLocks noChangeAspect="1"/>
          </p:cNvPicPr>
          <p:nvPr/>
        </p:nvPicPr>
        <p:blipFill>
          <a:blip r:embed="rId5"/>
          <a:stretch>
            <a:fillRect/>
          </a:stretch>
        </p:blipFill>
        <p:spPr>
          <a:xfrm>
            <a:off x="-71233" y="2633854"/>
            <a:ext cx="2143299" cy="2829464"/>
          </a:xfrm>
          <a:prstGeom prst="rect">
            <a:avLst/>
          </a:prstGeom>
          <a:ln>
            <a:noFill/>
          </a:ln>
          <a:effectLst>
            <a:outerShdw blurRad="50800" dist="38100" dir="2700000" algn="tl" rotWithShape="0">
              <a:prstClr val="black">
                <a:alpha val="40000"/>
              </a:prstClr>
            </a:outerShdw>
          </a:effectLst>
        </p:spPr>
      </p:pic>
      <p:pic>
        <p:nvPicPr>
          <p:cNvPr id="15" name="Рисунок 14">
            <a:extLst>
              <a:ext uri="{FF2B5EF4-FFF2-40B4-BE49-F238E27FC236}">
                <a16:creationId xmlns:a16="http://schemas.microsoft.com/office/drawing/2014/main" id="{A7EDA7C3-AE16-4ED8-B42E-26ABEFF008A1}"/>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917726" y="3999932"/>
            <a:ext cx="2254781" cy="2734114"/>
          </a:xfrm>
          <a:prstGeom prst="rect">
            <a:avLst/>
          </a:prstGeom>
          <a:ln>
            <a:noFill/>
          </a:ln>
          <a:effectLst>
            <a:outerShdw blurRad="50800" dist="38100" dir="2700000" algn="tl" rotWithShape="0">
              <a:prstClr val="black">
                <a:alpha val="40000"/>
              </a:prstClr>
            </a:outerShdw>
          </a:effectLst>
        </p:spPr>
      </p:pic>
      <p:sp>
        <p:nvSpPr>
          <p:cNvPr id="27" name="TextBox 26">
            <a:extLst>
              <a:ext uri="{FF2B5EF4-FFF2-40B4-BE49-F238E27FC236}">
                <a16:creationId xmlns:a16="http://schemas.microsoft.com/office/drawing/2014/main" id="{B5F397F2-6AD9-41FD-930C-7FF09971C0FE}"/>
              </a:ext>
            </a:extLst>
          </p:cNvPr>
          <p:cNvSpPr txBox="1"/>
          <p:nvPr/>
        </p:nvSpPr>
        <p:spPr>
          <a:xfrm>
            <a:off x="4417630" y="4551381"/>
            <a:ext cx="4205162" cy="1631216"/>
          </a:xfrm>
          <a:prstGeom prst="rect">
            <a:avLst/>
          </a:prstGeom>
          <a:noFill/>
        </p:spPr>
        <p:txBody>
          <a:bodyPr wrap="square">
            <a:spAutoFit/>
          </a:bodyPr>
          <a:lstStyle/>
          <a:p>
            <a:pPr algn="just"/>
            <a:r>
              <a:rPr lang="ru-RU" sz="1600" dirty="0"/>
              <a:t>      </a:t>
            </a:r>
            <a:r>
              <a:rPr lang="ru-RU" sz="1400" b="1" dirty="0">
                <a:latin typeface="Arial" panose="020B0604020202020204" pitchFamily="34" charset="0"/>
                <a:cs typeface="Arial" panose="020B0604020202020204" pitchFamily="34" charset="0"/>
              </a:rPr>
              <a:t>Имя Евгения Чернышева присвоено пожарно-спасательному </a:t>
            </a:r>
            <a:r>
              <a:rPr lang="ru-RU" sz="1400" b="1" dirty="0" smtClean="0">
                <a:latin typeface="Arial" panose="020B0604020202020204" pitchFamily="34" charset="0"/>
                <a:cs typeface="Arial" panose="020B0604020202020204" pitchFamily="34" charset="0"/>
              </a:rPr>
              <a:t>кораблю, который тушит пожары в городе Москве.</a:t>
            </a:r>
          </a:p>
          <a:p>
            <a:pPr algn="just"/>
            <a:r>
              <a:rPr lang="ru-RU" sz="1400" b="1" dirty="0" smtClean="0">
                <a:latin typeface="Arial" panose="020B0604020202020204" pitchFamily="34" charset="0"/>
                <a:cs typeface="Arial" panose="020B0604020202020204" pitchFamily="34" charset="0"/>
              </a:rPr>
              <a:t>     </a:t>
            </a:r>
          </a:p>
          <a:p>
            <a:pPr algn="just"/>
            <a:r>
              <a:rPr lang="ru-RU" sz="1400" b="1" dirty="0">
                <a:latin typeface="Arial" panose="020B0604020202020204" pitchFamily="34" charset="0"/>
                <a:cs typeface="Arial" panose="020B0604020202020204" pitchFamily="34" charset="0"/>
              </a:rPr>
              <a:t> </a:t>
            </a:r>
            <a:r>
              <a:rPr lang="ru-RU" sz="1400" b="1" dirty="0" smtClean="0">
                <a:latin typeface="Arial" panose="020B0604020202020204" pitchFamily="34" charset="0"/>
                <a:cs typeface="Arial" panose="020B0604020202020204" pitchFamily="34" charset="0"/>
              </a:rPr>
              <a:t>   </a:t>
            </a:r>
            <a:r>
              <a:rPr lang="ru-RU" sz="1400" b="1" dirty="0">
                <a:latin typeface="Arial" panose="020B0604020202020204" pitchFamily="34" charset="0"/>
                <a:cs typeface="Arial" panose="020B0604020202020204" pitchFamily="34" charset="0"/>
              </a:rPr>
              <a:t>Светлая память о Евгении Николаевиче Чернышеве навсегда сохранится </a:t>
            </a:r>
            <a:r>
              <a:rPr lang="ru-RU" sz="1400" b="1" dirty="0" smtClean="0">
                <a:latin typeface="Arial" panose="020B0604020202020204" pitchFamily="34" charset="0"/>
                <a:cs typeface="Arial" panose="020B0604020202020204" pitchFamily="34" charset="0"/>
              </a:rPr>
              <a:t>в </a:t>
            </a:r>
            <a:r>
              <a:rPr lang="ru-RU" sz="1400" b="1" dirty="0">
                <a:latin typeface="Arial" panose="020B0604020202020204" pitchFamily="34" charset="0"/>
                <a:cs typeface="Arial" panose="020B0604020202020204" pitchFamily="34" charset="0"/>
              </a:rPr>
              <a:t>наших сердцах.</a:t>
            </a:r>
          </a:p>
        </p:txBody>
      </p:sp>
      <p:pic>
        <p:nvPicPr>
          <p:cNvPr id="11" name="Рисунок 10">
            <a:extLst>
              <a:ext uri="{FF2B5EF4-FFF2-40B4-BE49-F238E27FC236}">
                <a16:creationId xmlns:a16="http://schemas.microsoft.com/office/drawing/2014/main" id="{D96B0F28-5A08-404B-8F84-0849867D8EE4}"/>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475143" y="2424377"/>
            <a:ext cx="1161714" cy="1875413"/>
          </a:xfrm>
          <a:prstGeom prst="rect">
            <a:avLst/>
          </a:prstGeom>
          <a:ln>
            <a:noFill/>
          </a:ln>
          <a:effectLst>
            <a:outerShdw blurRad="50800" dist="38100" dir="2700000" algn="tl" rotWithShape="0">
              <a:prstClr val="black">
                <a:alpha val="40000"/>
              </a:prstClr>
            </a:outerShdw>
          </a:effectLst>
        </p:spPr>
      </p:pic>
      <p:grpSp>
        <p:nvGrpSpPr>
          <p:cNvPr id="30" name="Группа 29">
            <a:extLst>
              <a:ext uri="{FF2B5EF4-FFF2-40B4-BE49-F238E27FC236}">
                <a16:creationId xmlns:a16="http://schemas.microsoft.com/office/drawing/2014/main" id="{052883BC-80CE-4674-B603-14C89B9BBA66}"/>
              </a:ext>
            </a:extLst>
          </p:cNvPr>
          <p:cNvGrpSpPr/>
          <p:nvPr/>
        </p:nvGrpSpPr>
        <p:grpSpPr>
          <a:xfrm>
            <a:off x="2199739" y="1521866"/>
            <a:ext cx="4183807" cy="369332"/>
            <a:chOff x="4710023" y="1734331"/>
            <a:chExt cx="2130724" cy="369332"/>
          </a:xfrm>
        </p:grpSpPr>
        <p:sp>
          <p:nvSpPr>
            <p:cNvPr id="31" name="Прямоугольник: скругленные углы 30">
              <a:extLst>
                <a:ext uri="{FF2B5EF4-FFF2-40B4-BE49-F238E27FC236}">
                  <a16:creationId xmlns:a16="http://schemas.microsoft.com/office/drawing/2014/main" id="{11815F89-6A85-4650-98C1-68FF68D4EE21}"/>
                </a:ext>
              </a:extLst>
            </p:cNvPr>
            <p:cNvSpPr/>
            <p:nvPr/>
          </p:nvSpPr>
          <p:spPr>
            <a:xfrm>
              <a:off x="4710023" y="1761278"/>
              <a:ext cx="2130724" cy="324000"/>
            </a:xfrm>
            <a:prstGeom prst="roundRect">
              <a:avLst/>
            </a:prstGeom>
            <a:solidFill>
              <a:schemeClr val="tx1"/>
            </a:solidFill>
            <a:ln w="38100">
              <a:solidFill>
                <a:srgbClr val="B6C6D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2" name="TextBox 31">
              <a:extLst>
                <a:ext uri="{FF2B5EF4-FFF2-40B4-BE49-F238E27FC236}">
                  <a16:creationId xmlns:a16="http://schemas.microsoft.com/office/drawing/2014/main" id="{B8520900-9426-4850-B24A-BCD4DF932241}"/>
                </a:ext>
              </a:extLst>
            </p:cNvPr>
            <p:cNvSpPr txBox="1"/>
            <p:nvPr/>
          </p:nvSpPr>
          <p:spPr>
            <a:xfrm>
              <a:off x="4881196" y="1734331"/>
              <a:ext cx="1824354" cy="369332"/>
            </a:xfrm>
            <a:prstGeom prst="rect">
              <a:avLst/>
            </a:prstGeom>
            <a:noFill/>
          </p:spPr>
          <p:txBody>
            <a:bodyPr wrap="square">
              <a:spAutoFit/>
            </a:bodyPr>
            <a:lstStyle/>
            <a:p>
              <a:r>
                <a:rPr lang="ru-RU" sz="1800" b="1" dirty="0">
                  <a:solidFill>
                    <a:srgbClr val="FF0000"/>
                  </a:solidFill>
                  <a:effectLst/>
                  <a:latin typeface="Arial" panose="020B0604020202020204" pitchFamily="34" charset="0"/>
                  <a:ea typeface="Courier New" panose="02070309020205020404" pitchFamily="49" charset="0"/>
                  <a:cs typeface="Arial" panose="020B0604020202020204" pitchFamily="34" charset="0"/>
                </a:rPr>
                <a:t>История пожарной охраны</a:t>
              </a:r>
              <a:endParaRPr lang="ru-RU" sz="1600" b="1" dirty="0">
                <a:solidFill>
                  <a:schemeClr val="bg1"/>
                </a:solidFill>
                <a:effectLst/>
                <a:latin typeface="Arial" panose="020B0604020202020204" pitchFamily="34" charset="0"/>
                <a:ea typeface="Courier New" panose="02070309020205020404" pitchFamily="49" charset="0"/>
                <a:cs typeface="Arial" panose="020B0604020202020204" pitchFamily="34" charset="0"/>
              </a:endParaRPr>
            </a:p>
          </p:txBody>
        </p:sp>
      </p:grpSp>
      <p:sp>
        <p:nvSpPr>
          <p:cNvPr id="28" name="Овал 27">
            <a:extLst>
              <a:ext uri="{FF2B5EF4-FFF2-40B4-BE49-F238E27FC236}">
                <a16:creationId xmlns:a16="http://schemas.microsoft.com/office/drawing/2014/main" id="{27AAB185-02F7-4828-BFC6-2E493D6362B5}"/>
              </a:ext>
            </a:extLst>
          </p:cNvPr>
          <p:cNvSpPr/>
          <p:nvPr/>
        </p:nvSpPr>
        <p:spPr>
          <a:xfrm>
            <a:off x="1923173" y="1189961"/>
            <a:ext cx="431320" cy="431320"/>
          </a:xfrm>
          <a:prstGeom prst="ellipse">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ln w="12700">
                <a:solidFill>
                  <a:schemeClr val="tx1"/>
                </a:solidFill>
              </a:ln>
              <a:solidFill>
                <a:schemeClr val="bg2">
                  <a:lumMod val="10000"/>
                  <a:lumOff val="90000"/>
                </a:schemeClr>
              </a:solidFill>
            </a:endParaRPr>
          </a:p>
        </p:txBody>
      </p:sp>
      <p:sp>
        <p:nvSpPr>
          <p:cNvPr id="29" name="TextBox 28">
            <a:extLst>
              <a:ext uri="{FF2B5EF4-FFF2-40B4-BE49-F238E27FC236}">
                <a16:creationId xmlns:a16="http://schemas.microsoft.com/office/drawing/2014/main" id="{EC4EC35C-F27B-4C41-A130-709ECB7914BE}"/>
              </a:ext>
            </a:extLst>
          </p:cNvPr>
          <p:cNvSpPr txBox="1"/>
          <p:nvPr/>
        </p:nvSpPr>
        <p:spPr>
          <a:xfrm>
            <a:off x="1993094" y="1212729"/>
            <a:ext cx="372925" cy="369332"/>
          </a:xfrm>
          <a:prstGeom prst="rect">
            <a:avLst/>
          </a:prstGeom>
          <a:noFill/>
        </p:spPr>
        <p:txBody>
          <a:bodyPr wrap="square">
            <a:spAutoFit/>
          </a:bodyPr>
          <a:lstStyle/>
          <a:p>
            <a:r>
              <a:rPr lang="ru-RU" b="1" spc="-40" dirty="0">
                <a:solidFill>
                  <a:srgbClr val="C00000"/>
                </a:solidFill>
                <a:latin typeface="Arial" panose="020B0604020202020204" pitchFamily="34" charset="0"/>
                <a:ea typeface="Verdana" panose="020B0604030504040204" pitchFamily="34" charset="0"/>
                <a:cs typeface="Arial" panose="020B0604020202020204" pitchFamily="34" charset="0"/>
              </a:rPr>
              <a:t>1</a:t>
            </a:r>
            <a:endParaRPr lang="ru-RU" dirty="0"/>
          </a:p>
        </p:txBody>
      </p:sp>
      <p:sp>
        <p:nvSpPr>
          <p:cNvPr id="33" name="TextBox 32">
            <a:extLst>
              <a:ext uri="{FF2B5EF4-FFF2-40B4-BE49-F238E27FC236}">
                <a16:creationId xmlns:a16="http://schemas.microsoft.com/office/drawing/2014/main" id="{1B551F1C-35E9-4F4A-A5B3-E25C2C98FD12}"/>
              </a:ext>
            </a:extLst>
          </p:cNvPr>
          <p:cNvSpPr txBox="1"/>
          <p:nvPr/>
        </p:nvSpPr>
        <p:spPr>
          <a:xfrm>
            <a:off x="770624" y="5919566"/>
            <a:ext cx="751742" cy="461665"/>
          </a:xfrm>
          <a:prstGeom prst="rect">
            <a:avLst/>
          </a:prstGeom>
          <a:noFill/>
        </p:spPr>
        <p:txBody>
          <a:bodyPr wrap="square">
            <a:spAutoFit/>
          </a:bodyPr>
          <a:lstStyle/>
          <a:p>
            <a:pPr algn="ctr"/>
            <a:r>
              <a:rPr lang="ru-RU" sz="2400" b="1" dirty="0" smtClean="0">
                <a:solidFill>
                  <a:schemeClr val="accent1">
                    <a:lumMod val="60000"/>
                    <a:lumOff val="40000"/>
                  </a:schemeClr>
                </a:solidFill>
                <a:latin typeface="PresentScript" pitchFamily="2" charset="0"/>
              </a:rPr>
              <a:t>14</a:t>
            </a:r>
            <a:endParaRPr lang="ru-RU" sz="2400" b="1" dirty="0">
              <a:solidFill>
                <a:schemeClr val="accent1">
                  <a:lumMod val="60000"/>
                  <a:lumOff val="40000"/>
                </a:schemeClr>
              </a:solidFill>
              <a:latin typeface="PresentScript" pitchFamily="2" charset="0"/>
            </a:endParaRPr>
          </a:p>
        </p:txBody>
      </p:sp>
    </p:spTree>
    <p:extLst>
      <p:ext uri="{BB962C8B-B14F-4D97-AF65-F5344CB8AC3E}">
        <p14:creationId xmlns:p14="http://schemas.microsoft.com/office/powerpoint/2010/main" val="235966498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B6C6D4">
                <a:alpha val="30980"/>
              </a:srgbClr>
            </a:gs>
            <a:gs pos="100000">
              <a:srgbClr val="E95149">
                <a:alpha val="79000"/>
              </a:srgbClr>
            </a:gs>
          </a:gsLst>
          <a:lin ang="4800000" scaled="0"/>
          <a:tileRect/>
        </a:gradFill>
        <a:effectLst/>
      </p:bgPr>
    </p:bg>
    <p:spTree>
      <p:nvGrpSpPr>
        <p:cNvPr id="1" name=""/>
        <p:cNvGrpSpPr/>
        <p:nvPr/>
      </p:nvGrpSpPr>
      <p:grpSpPr>
        <a:xfrm>
          <a:off x="0" y="0"/>
          <a:ext cx="0" cy="0"/>
          <a:chOff x="0" y="0"/>
          <a:chExt cx="0" cy="0"/>
        </a:xfrm>
      </p:grpSpPr>
      <p:pic>
        <p:nvPicPr>
          <p:cNvPr id="31" name="Рисунок 30">
            <a:extLst>
              <a:ext uri="{FF2B5EF4-FFF2-40B4-BE49-F238E27FC236}">
                <a16:creationId xmlns:a16="http://schemas.microsoft.com/office/drawing/2014/main" id="{16EA4A85-646A-4054-BF2C-1E99A264589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1882" y="-9710"/>
            <a:ext cx="989226" cy="6858000"/>
          </a:xfrm>
          <a:prstGeom prst="rect">
            <a:avLst/>
          </a:prstGeom>
          <a:solidFill>
            <a:schemeClr val="accent2">
              <a:lumMod val="20000"/>
              <a:lumOff val="80000"/>
            </a:schemeClr>
          </a:solidFill>
          <a:ln>
            <a:gradFill>
              <a:gsLst>
                <a:gs pos="0">
                  <a:schemeClr val="accent1">
                    <a:lumMod val="12000"/>
                    <a:lumOff val="88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pic>
      <p:sp>
        <p:nvSpPr>
          <p:cNvPr id="20" name="TextBox 19">
            <a:extLst>
              <a:ext uri="{FF2B5EF4-FFF2-40B4-BE49-F238E27FC236}">
                <a16:creationId xmlns:a16="http://schemas.microsoft.com/office/drawing/2014/main" id="{2AE39DF6-DD00-4DD2-9C2A-4B1F9943F82F}"/>
              </a:ext>
            </a:extLst>
          </p:cNvPr>
          <p:cNvSpPr txBox="1"/>
          <p:nvPr/>
        </p:nvSpPr>
        <p:spPr>
          <a:xfrm>
            <a:off x="2072787" y="3011337"/>
            <a:ext cx="4778618" cy="369332"/>
          </a:xfrm>
          <a:prstGeom prst="rect">
            <a:avLst/>
          </a:prstGeom>
          <a:noFill/>
        </p:spPr>
        <p:txBody>
          <a:bodyPr wrap="square">
            <a:spAutoFit/>
          </a:bodyPr>
          <a:lstStyle/>
          <a:p>
            <a:r>
              <a:rPr lang="ru-RU" b="0" i="0" dirty="0">
                <a:solidFill>
                  <a:srgbClr val="000000"/>
                </a:solidFill>
                <a:effectLst/>
                <a:latin typeface="Times New Roman" panose="02020603050405020304" pitchFamily="18" charset="0"/>
              </a:rPr>
              <a:t> </a:t>
            </a:r>
            <a:endParaRPr lang="ru-RU" dirty="0"/>
          </a:p>
        </p:txBody>
      </p:sp>
      <p:grpSp>
        <p:nvGrpSpPr>
          <p:cNvPr id="18" name="Группа 17">
            <a:extLst>
              <a:ext uri="{FF2B5EF4-FFF2-40B4-BE49-F238E27FC236}">
                <a16:creationId xmlns:a16="http://schemas.microsoft.com/office/drawing/2014/main" id="{76F779BA-9699-43ED-99A2-67984A4666D9}"/>
              </a:ext>
            </a:extLst>
          </p:cNvPr>
          <p:cNvGrpSpPr/>
          <p:nvPr/>
        </p:nvGrpSpPr>
        <p:grpSpPr>
          <a:xfrm>
            <a:off x="619383" y="332176"/>
            <a:ext cx="7515548" cy="1044000"/>
            <a:chOff x="619383" y="423616"/>
            <a:chExt cx="7515548" cy="1044000"/>
          </a:xfrm>
        </p:grpSpPr>
        <p:grpSp>
          <p:nvGrpSpPr>
            <p:cNvPr id="22" name="Группа 21">
              <a:extLst>
                <a:ext uri="{FF2B5EF4-FFF2-40B4-BE49-F238E27FC236}">
                  <a16:creationId xmlns:a16="http://schemas.microsoft.com/office/drawing/2014/main" id="{D68A2FAF-7E55-4807-916C-8DB0D1FCDC27}"/>
                </a:ext>
              </a:extLst>
            </p:cNvPr>
            <p:cNvGrpSpPr/>
            <p:nvPr/>
          </p:nvGrpSpPr>
          <p:grpSpPr>
            <a:xfrm>
              <a:off x="2161045" y="753984"/>
              <a:ext cx="5973886" cy="575029"/>
              <a:chOff x="1738353" y="753984"/>
              <a:chExt cx="5973886" cy="575029"/>
            </a:xfrm>
          </p:grpSpPr>
          <p:sp>
            <p:nvSpPr>
              <p:cNvPr id="26" name="TextBox 25">
                <a:extLst>
                  <a:ext uri="{FF2B5EF4-FFF2-40B4-BE49-F238E27FC236}">
                    <a16:creationId xmlns:a16="http://schemas.microsoft.com/office/drawing/2014/main" id="{713514AB-49ED-4A8E-AF94-97BFBD306D62}"/>
                  </a:ext>
                </a:extLst>
              </p:cNvPr>
              <p:cNvSpPr txBox="1"/>
              <p:nvPr/>
            </p:nvSpPr>
            <p:spPr>
              <a:xfrm>
                <a:off x="1738353" y="753984"/>
                <a:ext cx="5973886" cy="575029"/>
              </a:xfrm>
              <a:prstGeom prst="rect">
                <a:avLst/>
              </a:prstGeom>
              <a:noFill/>
            </p:spPr>
            <p:txBody>
              <a:bodyPr wrap="square" anchor="ctr">
                <a:spAutoFit/>
              </a:bodyPr>
              <a:lstStyle/>
              <a:p>
                <a:pPr algn="ctr">
                  <a:lnSpc>
                    <a:spcPct val="25000"/>
                  </a:lnSpc>
                </a:pPr>
                <a:r>
                  <a:rPr lang="ru-RU" altLang="ru-RU" sz="2400" b="1" spc="-100" dirty="0">
                    <a:solidFill>
                      <a:srgbClr val="10328F"/>
                    </a:solidFill>
                    <a:latin typeface="+mj-lt"/>
                    <a:ea typeface="Verdana" panose="020B0604030504040204" pitchFamily="34" charset="0"/>
                    <a:cs typeface="Times New Roman" pitchFamily="18" charset="0"/>
                  </a:rPr>
                  <a:t>Всероссийский открытый урок ОБЖ</a:t>
                </a:r>
              </a:p>
              <a:p>
                <a:pPr algn="ctr">
                  <a:lnSpc>
                    <a:spcPct val="25000"/>
                  </a:lnSpc>
                </a:pPr>
                <a:endParaRPr lang="ru-RU" altLang="ru-RU" sz="2400" b="1" spc="-100" dirty="0">
                  <a:solidFill>
                    <a:srgbClr val="10328F"/>
                  </a:solidFill>
                  <a:latin typeface="+mj-lt"/>
                  <a:ea typeface="Verdana" panose="020B0604030504040204" pitchFamily="34" charset="0"/>
                  <a:cs typeface="Times New Roman" pitchFamily="18" charset="0"/>
                </a:endParaRPr>
              </a:p>
              <a:p>
                <a:pPr algn="ctr">
                  <a:lnSpc>
                    <a:spcPct val="25000"/>
                  </a:lnSpc>
                </a:pPr>
                <a:endParaRPr lang="ru-RU" altLang="ru-RU" sz="2400" b="1" dirty="0">
                  <a:solidFill>
                    <a:srgbClr val="10328F"/>
                  </a:solidFill>
                  <a:latin typeface="+mj-lt"/>
                  <a:ea typeface="Verdana" panose="020B0604030504040204" pitchFamily="34" charset="0"/>
                  <a:cs typeface="Times New Roman" pitchFamily="18" charset="0"/>
                </a:endParaRPr>
              </a:p>
              <a:p>
                <a:pPr algn="ctr">
                  <a:lnSpc>
                    <a:spcPct val="25000"/>
                  </a:lnSpc>
                </a:pPr>
                <a:endParaRPr lang="ru-RU" altLang="ru-RU" sz="2400" b="1" dirty="0">
                  <a:solidFill>
                    <a:srgbClr val="10328F"/>
                  </a:solidFill>
                  <a:latin typeface="+mj-lt"/>
                  <a:ea typeface="Verdana" panose="020B0604030504040204" pitchFamily="34" charset="0"/>
                  <a:cs typeface="Times New Roman" pitchFamily="18" charset="0"/>
                </a:endParaRPr>
              </a:p>
              <a:p>
                <a:pPr algn="ctr">
                  <a:lnSpc>
                    <a:spcPct val="30000"/>
                  </a:lnSpc>
                </a:pPr>
                <a:r>
                  <a:rPr lang="ru-RU" altLang="ru-RU" b="1" dirty="0">
                    <a:solidFill>
                      <a:srgbClr val="10328F"/>
                    </a:solidFill>
                    <a:latin typeface="+mj-lt"/>
                    <a:ea typeface="Verdana" panose="020B0604030504040204" pitchFamily="34" charset="0"/>
                    <a:cs typeface="Times New Roman" pitchFamily="18" charset="0"/>
                  </a:rPr>
                  <a:t> </a:t>
                </a:r>
                <a:r>
                  <a:rPr lang="ru-RU" altLang="ru-RU" dirty="0">
                    <a:solidFill>
                      <a:srgbClr val="10328F"/>
                    </a:solidFill>
                    <a:latin typeface="+mj-lt"/>
                    <a:ea typeface="Verdana" panose="020B0604030504040204" pitchFamily="34" charset="0"/>
                    <a:cs typeface="Times New Roman" pitchFamily="18" charset="0"/>
                  </a:rPr>
                  <a:t>30 апреля 2021 года</a:t>
                </a:r>
              </a:p>
            </p:txBody>
          </p:sp>
          <p:pic>
            <p:nvPicPr>
              <p:cNvPr id="27" name="Рисунок 26">
                <a:extLst>
                  <a:ext uri="{FF2B5EF4-FFF2-40B4-BE49-F238E27FC236}">
                    <a16:creationId xmlns:a16="http://schemas.microsoft.com/office/drawing/2014/main" id="{D2A4AA9B-8705-41F8-8EF2-6683C2F1E2C6}"/>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2248669" y="911585"/>
                <a:ext cx="5028698" cy="174405"/>
              </a:xfrm>
              <a:prstGeom prst="rect">
                <a:avLst/>
              </a:prstGeom>
            </p:spPr>
          </p:pic>
        </p:grpSp>
        <p:pic>
          <p:nvPicPr>
            <p:cNvPr id="23" name="Picture 2">
              <a:extLst>
                <a:ext uri="{FF2B5EF4-FFF2-40B4-BE49-F238E27FC236}">
                  <a16:creationId xmlns:a16="http://schemas.microsoft.com/office/drawing/2014/main" id="{EDC715FE-D12D-46B3-885E-F5FD098FC1E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9383" y="423616"/>
              <a:ext cx="1051102" cy="1044000"/>
            </a:xfrm>
            <a:prstGeom prst="rect">
              <a:avLst/>
            </a:prstGeom>
            <a:noFill/>
            <a:extLst>
              <a:ext uri="{909E8E84-426E-40DD-AFC4-6F175D3DCCD1}">
                <a14:hiddenFill xmlns:a14="http://schemas.microsoft.com/office/drawing/2010/main">
                  <a:solidFill>
                    <a:srgbClr val="FFFFFF"/>
                  </a:solidFill>
                </a14:hiddenFill>
              </a:ext>
            </a:extLst>
          </p:spPr>
        </p:pic>
      </p:grpSp>
      <p:pic>
        <p:nvPicPr>
          <p:cNvPr id="2" name="Рисунок 1">
            <a:extLst>
              <a:ext uri="{FF2B5EF4-FFF2-40B4-BE49-F238E27FC236}">
                <a16:creationId xmlns:a16="http://schemas.microsoft.com/office/drawing/2014/main" id="{691C944E-19DF-4ADD-9473-5E1CE54E0C91}"/>
              </a:ext>
            </a:extLst>
          </p:cNvPr>
          <p:cNvPicPr>
            <a:picLocks noChangeAspect="1"/>
          </p:cNvPicPr>
          <p:nvPr/>
        </p:nvPicPr>
        <p:blipFill>
          <a:blip r:embed="rId5"/>
          <a:stretch>
            <a:fillRect/>
          </a:stretch>
        </p:blipFill>
        <p:spPr>
          <a:xfrm>
            <a:off x="1957606" y="1871933"/>
            <a:ext cx="6866354" cy="4905105"/>
          </a:xfrm>
          <a:prstGeom prst="rect">
            <a:avLst/>
          </a:prstGeom>
        </p:spPr>
      </p:pic>
      <p:sp>
        <p:nvSpPr>
          <p:cNvPr id="24" name="Прямоугольник: скругленные углы 23">
            <a:extLst>
              <a:ext uri="{FF2B5EF4-FFF2-40B4-BE49-F238E27FC236}">
                <a16:creationId xmlns:a16="http://schemas.microsoft.com/office/drawing/2014/main" id="{287B454C-010E-4B73-8AAF-F4AD87BAE9B0}"/>
              </a:ext>
            </a:extLst>
          </p:cNvPr>
          <p:cNvSpPr/>
          <p:nvPr/>
        </p:nvSpPr>
        <p:spPr>
          <a:xfrm>
            <a:off x="2721916" y="1630103"/>
            <a:ext cx="5413015" cy="610057"/>
          </a:xfrm>
          <a:prstGeom prst="roundRect">
            <a:avLst/>
          </a:prstGeom>
          <a:solidFill>
            <a:schemeClr val="tx1"/>
          </a:solidFill>
          <a:ln w="38100">
            <a:solidFill>
              <a:srgbClr val="B6C6D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9" name="Овал 28">
            <a:extLst>
              <a:ext uri="{FF2B5EF4-FFF2-40B4-BE49-F238E27FC236}">
                <a16:creationId xmlns:a16="http://schemas.microsoft.com/office/drawing/2014/main" id="{79365AC8-E07A-4404-BBDE-4785D851306B}"/>
              </a:ext>
            </a:extLst>
          </p:cNvPr>
          <p:cNvSpPr/>
          <p:nvPr/>
        </p:nvSpPr>
        <p:spPr>
          <a:xfrm>
            <a:off x="2483760" y="1327510"/>
            <a:ext cx="431320" cy="431320"/>
          </a:xfrm>
          <a:prstGeom prst="ellipse">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ln w="12700">
                <a:solidFill>
                  <a:schemeClr val="tx1"/>
                </a:solidFill>
              </a:ln>
              <a:solidFill>
                <a:schemeClr val="bg2">
                  <a:lumMod val="10000"/>
                  <a:lumOff val="90000"/>
                </a:schemeClr>
              </a:solidFill>
            </a:endParaRPr>
          </a:p>
        </p:txBody>
      </p:sp>
      <p:sp>
        <p:nvSpPr>
          <p:cNvPr id="37" name="TextBox 36">
            <a:extLst>
              <a:ext uri="{FF2B5EF4-FFF2-40B4-BE49-F238E27FC236}">
                <a16:creationId xmlns:a16="http://schemas.microsoft.com/office/drawing/2014/main" id="{373DEE98-F8F1-4D6D-941A-8C6777C36BD1}"/>
              </a:ext>
            </a:extLst>
          </p:cNvPr>
          <p:cNvSpPr txBox="1"/>
          <p:nvPr/>
        </p:nvSpPr>
        <p:spPr>
          <a:xfrm>
            <a:off x="2539662" y="1341781"/>
            <a:ext cx="372925" cy="369332"/>
          </a:xfrm>
          <a:prstGeom prst="rect">
            <a:avLst/>
          </a:prstGeom>
          <a:noFill/>
        </p:spPr>
        <p:txBody>
          <a:bodyPr wrap="square">
            <a:spAutoFit/>
          </a:bodyPr>
          <a:lstStyle/>
          <a:p>
            <a:r>
              <a:rPr lang="ru-RU" sz="1800" b="1" spc="-40" dirty="0" smtClean="0">
                <a:solidFill>
                  <a:srgbClr val="C00000"/>
                </a:solidFill>
                <a:latin typeface="Arial" panose="020B0604020202020204" pitchFamily="34" charset="0"/>
                <a:ea typeface="Verdana" panose="020B0604030504040204" pitchFamily="34" charset="0"/>
                <a:cs typeface="Arial" panose="020B0604020202020204" pitchFamily="34" charset="0"/>
              </a:rPr>
              <a:t>1</a:t>
            </a:r>
            <a:endParaRPr lang="ru-RU" dirty="0"/>
          </a:p>
        </p:txBody>
      </p:sp>
      <p:sp>
        <p:nvSpPr>
          <p:cNvPr id="30" name="TextBox 29">
            <a:extLst>
              <a:ext uri="{FF2B5EF4-FFF2-40B4-BE49-F238E27FC236}">
                <a16:creationId xmlns:a16="http://schemas.microsoft.com/office/drawing/2014/main" id="{6333FE92-BF48-4A82-A510-2F6E3CA74D1B}"/>
              </a:ext>
            </a:extLst>
          </p:cNvPr>
          <p:cNvSpPr txBox="1"/>
          <p:nvPr/>
        </p:nvSpPr>
        <p:spPr>
          <a:xfrm>
            <a:off x="2799496" y="1593830"/>
            <a:ext cx="5335435" cy="646331"/>
          </a:xfrm>
          <a:prstGeom prst="rect">
            <a:avLst/>
          </a:prstGeom>
          <a:noFill/>
        </p:spPr>
        <p:txBody>
          <a:bodyPr wrap="square">
            <a:spAutoFit/>
          </a:bodyPr>
          <a:lstStyle/>
          <a:p>
            <a:pPr algn="ctr"/>
            <a:r>
              <a:rPr lang="ru-RU" sz="1800" b="1" dirty="0">
                <a:solidFill>
                  <a:srgbClr val="FF0000"/>
                </a:solidFill>
                <a:ea typeface="Verdana" panose="020B0604030504040204" pitchFamily="34" charset="0"/>
                <a:cs typeface="Times New Roman" pitchFamily="18" charset="0"/>
              </a:rPr>
              <a:t>Пожарно-спасательные образовательные</a:t>
            </a:r>
          </a:p>
          <a:p>
            <a:pPr algn="ctr"/>
            <a:r>
              <a:rPr lang="ru-RU" sz="1800" b="1" dirty="0" smtClean="0">
                <a:solidFill>
                  <a:srgbClr val="FF0000"/>
                </a:solidFill>
                <a:ea typeface="Verdana" panose="020B0604030504040204" pitchFamily="34" charset="0"/>
                <a:cs typeface="Times New Roman" pitchFamily="18" charset="0"/>
              </a:rPr>
              <a:t>учреждения </a:t>
            </a:r>
            <a:r>
              <a:rPr lang="ru-RU" sz="1800" b="1" dirty="0">
                <a:solidFill>
                  <a:srgbClr val="FF0000"/>
                </a:solidFill>
                <a:ea typeface="Verdana" panose="020B0604030504040204" pitchFamily="34" charset="0"/>
                <a:cs typeface="Times New Roman" pitchFamily="18" charset="0"/>
              </a:rPr>
              <a:t>МЧС </a:t>
            </a:r>
            <a:r>
              <a:rPr lang="ru-RU" sz="1800" b="1" dirty="0" smtClean="0">
                <a:solidFill>
                  <a:srgbClr val="FF0000"/>
                </a:solidFill>
                <a:ea typeface="Verdana" panose="020B0604030504040204" pitchFamily="34" charset="0"/>
                <a:cs typeface="Times New Roman" pitchFamily="18" charset="0"/>
              </a:rPr>
              <a:t>России и </a:t>
            </a:r>
            <a:r>
              <a:rPr lang="ru-RU" sz="1800" b="1" dirty="0">
                <a:solidFill>
                  <a:srgbClr val="FF0000"/>
                </a:solidFill>
                <a:ea typeface="Verdana" panose="020B0604030504040204" pitchFamily="34" charset="0"/>
                <a:cs typeface="Times New Roman" pitchFamily="18" charset="0"/>
              </a:rPr>
              <a:t>Москвы</a:t>
            </a:r>
          </a:p>
        </p:txBody>
      </p:sp>
      <p:sp>
        <p:nvSpPr>
          <p:cNvPr id="35" name="TextBox 34">
            <a:extLst>
              <a:ext uri="{FF2B5EF4-FFF2-40B4-BE49-F238E27FC236}">
                <a16:creationId xmlns:a16="http://schemas.microsoft.com/office/drawing/2014/main" id="{EF1BB947-6E67-481A-BBC0-C6E49D94E260}"/>
              </a:ext>
            </a:extLst>
          </p:cNvPr>
          <p:cNvSpPr txBox="1"/>
          <p:nvPr/>
        </p:nvSpPr>
        <p:spPr>
          <a:xfrm>
            <a:off x="770624" y="5919566"/>
            <a:ext cx="751742" cy="461665"/>
          </a:xfrm>
          <a:prstGeom prst="rect">
            <a:avLst/>
          </a:prstGeom>
          <a:noFill/>
        </p:spPr>
        <p:txBody>
          <a:bodyPr wrap="square">
            <a:spAutoFit/>
          </a:bodyPr>
          <a:lstStyle/>
          <a:p>
            <a:pPr algn="ctr"/>
            <a:r>
              <a:rPr lang="ru-RU" sz="2400" b="1" dirty="0" smtClean="0">
                <a:solidFill>
                  <a:schemeClr val="accent1">
                    <a:lumMod val="60000"/>
                    <a:lumOff val="40000"/>
                  </a:schemeClr>
                </a:solidFill>
                <a:latin typeface="PresentScript" pitchFamily="2" charset="0"/>
              </a:rPr>
              <a:t>15</a:t>
            </a:r>
            <a:endParaRPr lang="ru-RU" sz="2400" b="1" dirty="0">
              <a:solidFill>
                <a:schemeClr val="accent1">
                  <a:lumMod val="60000"/>
                  <a:lumOff val="40000"/>
                </a:schemeClr>
              </a:solidFill>
              <a:latin typeface="PresentScript" pitchFamily="2" charset="0"/>
            </a:endParaRPr>
          </a:p>
        </p:txBody>
      </p:sp>
      <p:sp>
        <p:nvSpPr>
          <p:cNvPr id="17" name="TextBox 16">
            <a:extLst>
              <a:ext uri="{FF2B5EF4-FFF2-40B4-BE49-F238E27FC236}">
                <a16:creationId xmlns:a16="http://schemas.microsoft.com/office/drawing/2014/main" id="{85FE9871-6B5B-4A8C-A4F0-C0E2C2136C12}"/>
              </a:ext>
            </a:extLst>
          </p:cNvPr>
          <p:cNvSpPr txBox="1"/>
          <p:nvPr/>
        </p:nvSpPr>
        <p:spPr>
          <a:xfrm>
            <a:off x="2386584" y="2361807"/>
            <a:ext cx="6061967" cy="4370427"/>
          </a:xfrm>
          <a:prstGeom prst="rect">
            <a:avLst/>
          </a:prstGeom>
          <a:noFill/>
        </p:spPr>
        <p:txBody>
          <a:bodyPr wrap="square">
            <a:spAutoFit/>
          </a:bodyPr>
          <a:lstStyle/>
          <a:p>
            <a:pPr lvl="3"/>
            <a:r>
              <a:rPr lang="en-US" b="1" i="0" dirty="0">
                <a:solidFill>
                  <a:srgbClr val="000000"/>
                </a:solidFill>
                <a:effectLst/>
                <a:latin typeface="Arial" panose="020B0604020202020204" pitchFamily="34" charset="0"/>
                <a:cs typeface="Arial" panose="020B0604020202020204" pitchFamily="34" charset="0"/>
              </a:rPr>
              <a:t>   </a:t>
            </a:r>
            <a:r>
              <a:rPr lang="ru-RU" b="1" i="0" dirty="0">
                <a:solidFill>
                  <a:srgbClr val="000000"/>
                </a:solidFill>
                <a:effectLst/>
                <a:latin typeface="Arial" panose="020B0604020202020204" pitchFamily="34" charset="0"/>
                <a:cs typeface="Arial" panose="020B0604020202020204" pitchFamily="34" charset="0"/>
              </a:rPr>
              <a:t>Академия Государственной противопожарной службы МЧС России (г. Москва)</a:t>
            </a:r>
            <a:r>
              <a:rPr lang="en-US" b="1" i="0" dirty="0">
                <a:solidFill>
                  <a:srgbClr val="000000"/>
                </a:solidFill>
                <a:effectLst/>
                <a:latin typeface="Arial" panose="020B0604020202020204" pitchFamily="34" charset="0"/>
                <a:cs typeface="Arial" panose="020B0604020202020204" pitchFamily="34" charset="0"/>
              </a:rPr>
              <a:t> </a:t>
            </a:r>
          </a:p>
          <a:p>
            <a:pPr lvl="3" algn="just"/>
            <a:endParaRPr lang="en-US" sz="1600" b="1" i="0" dirty="0">
              <a:solidFill>
                <a:srgbClr val="000000"/>
              </a:solidFill>
              <a:effectLst/>
              <a:latin typeface="Arial" panose="020B0604020202020204" pitchFamily="34" charset="0"/>
              <a:cs typeface="Arial" panose="020B0604020202020204" pitchFamily="34" charset="0"/>
            </a:endParaRPr>
          </a:p>
          <a:p>
            <a:pPr lvl="3" algn="just"/>
            <a:r>
              <a:rPr lang="en-US" sz="1600" b="0" i="0" dirty="0">
                <a:effectLst/>
                <a:latin typeface="Arial" panose="020B0604020202020204" pitchFamily="34" charset="0"/>
                <a:cs typeface="Arial" panose="020B0604020202020204" pitchFamily="34" charset="0"/>
              </a:rPr>
              <a:t>    </a:t>
            </a:r>
            <a:r>
              <a:rPr lang="ru-RU" sz="1600" b="0" i="0" dirty="0">
                <a:effectLst/>
                <a:latin typeface="Arial" panose="020B0604020202020204" pitchFamily="34" charset="0"/>
                <a:cs typeface="Arial" panose="020B0604020202020204" pitchFamily="34" charset="0"/>
              </a:rPr>
              <a:t>Ведущий вуз страны по подготовке специалистов </a:t>
            </a:r>
            <a:r>
              <a:rPr lang="ru-RU" sz="1600" dirty="0" smtClean="0">
                <a:latin typeface="Arial" panose="020B0604020202020204" pitchFamily="34" charset="0"/>
                <a:cs typeface="Arial" panose="020B0604020202020204" pitchFamily="34" charset="0"/>
              </a:rPr>
              <a:t>с </a:t>
            </a:r>
            <a:r>
              <a:rPr lang="ru-RU" sz="1600" dirty="0">
                <a:latin typeface="Arial" panose="020B0604020202020204" pitchFamily="34" charset="0"/>
                <a:cs typeface="Arial" panose="020B0604020202020204" pitchFamily="34" charset="0"/>
              </a:rPr>
              <a:t>высшим </a:t>
            </a:r>
            <a:r>
              <a:rPr lang="ru-RU" sz="1600" dirty="0" smtClean="0">
                <a:latin typeface="Arial" panose="020B0604020202020204" pitchFamily="34" charset="0"/>
                <a:cs typeface="Arial" panose="020B0604020202020204" pitchFamily="34" charset="0"/>
              </a:rPr>
              <a:t>образованием для</a:t>
            </a:r>
            <a:endParaRPr lang="en-US" sz="1600" dirty="0">
              <a:latin typeface="Arial" panose="020B0604020202020204" pitchFamily="34" charset="0"/>
              <a:cs typeface="Arial" panose="020B0604020202020204" pitchFamily="34" charset="0"/>
            </a:endParaRPr>
          </a:p>
          <a:p>
            <a:pPr lvl="3" algn="just"/>
            <a:r>
              <a:rPr lang="ru-RU" sz="1600" b="0" i="0" dirty="0" smtClean="0">
                <a:effectLst/>
                <a:latin typeface="Arial" panose="020B0604020202020204" pitchFamily="34" charset="0"/>
                <a:cs typeface="Arial" panose="020B0604020202020204" pitchFamily="34" charset="0"/>
              </a:rPr>
              <a:t>противопожарной службы страны.</a:t>
            </a:r>
          </a:p>
          <a:p>
            <a:pPr lvl="3" algn="just"/>
            <a:r>
              <a:rPr lang="ru-RU" sz="1600" dirty="0" smtClean="0">
                <a:latin typeface="Arial" panose="020B0604020202020204" pitchFamily="34" charset="0"/>
                <a:cs typeface="Arial" panose="020B0604020202020204" pitchFamily="34" charset="0"/>
              </a:rPr>
              <a:t>В Академии обучаются курсанты и слушатели, которые после её окончания проходят службу в федеральной противопожарной  службе.</a:t>
            </a:r>
            <a:endParaRPr lang="ru-RU" sz="1600" b="0" i="0" dirty="0" smtClean="0">
              <a:effectLst/>
              <a:latin typeface="Arial" panose="020B0604020202020204" pitchFamily="34" charset="0"/>
              <a:cs typeface="Arial" panose="020B0604020202020204" pitchFamily="34" charset="0"/>
            </a:endParaRPr>
          </a:p>
          <a:p>
            <a:pPr lvl="3" algn="just"/>
            <a:endParaRPr lang="ru-RU" sz="1600" b="0" i="0" dirty="0" smtClean="0">
              <a:effectLst/>
              <a:latin typeface="Arial" panose="020B0604020202020204" pitchFamily="34" charset="0"/>
              <a:cs typeface="Arial" panose="020B0604020202020204" pitchFamily="34" charset="0"/>
            </a:endParaRPr>
          </a:p>
          <a:p>
            <a:pPr lvl="3" algn="just"/>
            <a:endParaRPr lang="ru-RU" sz="1600" b="0" i="0" dirty="0" smtClean="0">
              <a:effectLst/>
              <a:latin typeface="Arial" panose="020B0604020202020204" pitchFamily="34" charset="0"/>
              <a:cs typeface="Arial" panose="020B0604020202020204" pitchFamily="34" charset="0"/>
            </a:endParaRPr>
          </a:p>
          <a:p>
            <a:pPr marL="0" lvl="3" indent="247650" algn="just"/>
            <a:r>
              <a:rPr lang="ru-RU" sz="1600" b="0" i="0" dirty="0" smtClean="0">
                <a:solidFill>
                  <a:schemeClr val="bg1"/>
                </a:solidFill>
                <a:effectLst/>
                <a:latin typeface="Arial" panose="020B0604020202020204" pitchFamily="34" charset="0"/>
                <a:cs typeface="Arial" panose="020B0604020202020204" pitchFamily="34" charset="0"/>
              </a:rPr>
              <a:t>Академия </a:t>
            </a:r>
            <a:r>
              <a:rPr lang="ru-RU" sz="1600" b="0" i="0" dirty="0">
                <a:solidFill>
                  <a:schemeClr val="bg1"/>
                </a:solidFill>
                <a:effectLst/>
                <a:latin typeface="Arial" panose="020B0604020202020204" pitchFamily="34" charset="0"/>
                <a:cs typeface="Arial" panose="020B0604020202020204" pitchFamily="34" charset="0"/>
              </a:rPr>
              <a:t>располагает </a:t>
            </a:r>
            <a:r>
              <a:rPr lang="ru-RU" sz="1600" b="0" i="0" dirty="0" smtClean="0">
                <a:solidFill>
                  <a:schemeClr val="bg1"/>
                </a:solidFill>
                <a:effectLst/>
                <a:latin typeface="Arial" panose="020B0604020202020204" pitchFamily="34" charset="0"/>
                <a:cs typeface="Arial" panose="020B0604020202020204" pitchFamily="34" charset="0"/>
              </a:rPr>
              <a:t>современной учебно-материальной и лабораторной базой.  На  базе  Академии  сформированы  10 </a:t>
            </a:r>
            <a:r>
              <a:rPr lang="ru-RU" sz="1600" b="0" i="0" dirty="0">
                <a:solidFill>
                  <a:schemeClr val="bg1"/>
                </a:solidFill>
                <a:effectLst/>
                <a:latin typeface="Arial" panose="020B0604020202020204" pitchFamily="34" charset="0"/>
                <a:cs typeface="Arial" panose="020B0604020202020204" pitchFamily="34" charset="0"/>
              </a:rPr>
              <a:t>научных </a:t>
            </a:r>
            <a:r>
              <a:rPr lang="ru-RU" sz="1600" b="0" i="0" dirty="0" smtClean="0">
                <a:solidFill>
                  <a:schemeClr val="bg1"/>
                </a:solidFill>
                <a:effectLst/>
                <a:latin typeface="Arial" panose="020B0604020202020204" pitchFamily="34" charset="0"/>
                <a:cs typeface="Arial" panose="020B0604020202020204" pitchFamily="34" charset="0"/>
              </a:rPr>
              <a:t>школ. </a:t>
            </a:r>
          </a:p>
          <a:p>
            <a:pPr marL="0" lvl="3" indent="247650" algn="just"/>
            <a:r>
              <a:rPr lang="ru-RU" sz="1600" b="0" i="0" dirty="0" smtClean="0">
                <a:solidFill>
                  <a:schemeClr val="bg1"/>
                </a:solidFill>
                <a:effectLst/>
                <a:latin typeface="Arial" panose="020B0604020202020204" pitchFamily="34" charset="0"/>
                <a:cs typeface="Arial" panose="020B0604020202020204" pitchFamily="34" charset="0"/>
              </a:rPr>
              <a:t>Работы ученых </a:t>
            </a:r>
            <a:r>
              <a:rPr lang="ru-RU" sz="1600" b="0" i="0" dirty="0">
                <a:solidFill>
                  <a:schemeClr val="bg1"/>
                </a:solidFill>
                <a:effectLst/>
                <a:latin typeface="Arial" panose="020B0604020202020204" pitchFamily="34" charset="0"/>
                <a:cs typeface="Arial" panose="020B0604020202020204" pitchFamily="34" charset="0"/>
              </a:rPr>
              <a:t>Академии давно получили признание не только в нашей стране, но и во всем мире.</a:t>
            </a:r>
          </a:p>
        </p:txBody>
      </p:sp>
      <p:pic>
        <p:nvPicPr>
          <p:cNvPr id="4" name="Рисунок 3">
            <a:extLst>
              <a:ext uri="{FF2B5EF4-FFF2-40B4-BE49-F238E27FC236}">
                <a16:creationId xmlns:a16="http://schemas.microsoft.com/office/drawing/2014/main" id="{CB1BA697-2713-46B2-A81C-3C8D146D65E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8091" y="2804495"/>
            <a:ext cx="3732895" cy="2589165"/>
          </a:xfrm>
          <a:prstGeom prst="rect">
            <a:avLst/>
          </a:prstGeom>
          <a:ln>
            <a:noFill/>
          </a:ln>
          <a:effectLst>
            <a:outerShdw blurRad="50800" dist="38100" dir="2700000" algn="tl" rotWithShape="0">
              <a:prstClr val="black">
                <a:alpha val="40000"/>
              </a:prstClr>
            </a:outerShdw>
          </a:effectLst>
        </p:spPr>
      </p:pic>
      <p:pic>
        <p:nvPicPr>
          <p:cNvPr id="19" name="Picture 14" descr="https://static.mchs.ru/upload/site4/document_news/AzfCtL6zFk.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02738" y="1565420"/>
            <a:ext cx="1093234" cy="109323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4465976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B6C6D4">
                <a:alpha val="30980"/>
              </a:srgbClr>
            </a:gs>
            <a:gs pos="100000">
              <a:srgbClr val="E95149">
                <a:alpha val="79000"/>
              </a:srgbClr>
            </a:gs>
          </a:gsLst>
          <a:lin ang="4800000" scaled="0"/>
          <a:tileRect/>
        </a:gradFill>
        <a:effectLst/>
      </p:bgPr>
    </p:bg>
    <p:spTree>
      <p:nvGrpSpPr>
        <p:cNvPr id="1" name=""/>
        <p:cNvGrpSpPr/>
        <p:nvPr/>
      </p:nvGrpSpPr>
      <p:grpSpPr>
        <a:xfrm>
          <a:off x="0" y="0"/>
          <a:ext cx="0" cy="0"/>
          <a:chOff x="0" y="0"/>
          <a:chExt cx="0" cy="0"/>
        </a:xfrm>
      </p:grpSpPr>
      <p:pic>
        <p:nvPicPr>
          <p:cNvPr id="31" name="Рисунок 30">
            <a:extLst>
              <a:ext uri="{FF2B5EF4-FFF2-40B4-BE49-F238E27FC236}">
                <a16:creationId xmlns:a16="http://schemas.microsoft.com/office/drawing/2014/main" id="{16EA4A85-646A-4054-BF2C-1E99A264589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1882" y="-9710"/>
            <a:ext cx="989226" cy="6858000"/>
          </a:xfrm>
          <a:prstGeom prst="rect">
            <a:avLst/>
          </a:prstGeom>
          <a:solidFill>
            <a:schemeClr val="accent2">
              <a:lumMod val="20000"/>
              <a:lumOff val="80000"/>
            </a:schemeClr>
          </a:solidFill>
          <a:ln>
            <a:gradFill>
              <a:gsLst>
                <a:gs pos="0">
                  <a:schemeClr val="accent1">
                    <a:lumMod val="12000"/>
                    <a:lumOff val="88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pic>
      <p:sp>
        <p:nvSpPr>
          <p:cNvPr id="20" name="TextBox 19">
            <a:extLst>
              <a:ext uri="{FF2B5EF4-FFF2-40B4-BE49-F238E27FC236}">
                <a16:creationId xmlns:a16="http://schemas.microsoft.com/office/drawing/2014/main" id="{2AE39DF6-DD00-4DD2-9C2A-4B1F9943F82F}"/>
              </a:ext>
            </a:extLst>
          </p:cNvPr>
          <p:cNvSpPr txBox="1"/>
          <p:nvPr/>
        </p:nvSpPr>
        <p:spPr>
          <a:xfrm>
            <a:off x="2072787" y="3011337"/>
            <a:ext cx="4778618" cy="369332"/>
          </a:xfrm>
          <a:prstGeom prst="rect">
            <a:avLst/>
          </a:prstGeom>
          <a:noFill/>
        </p:spPr>
        <p:txBody>
          <a:bodyPr wrap="square">
            <a:spAutoFit/>
          </a:bodyPr>
          <a:lstStyle/>
          <a:p>
            <a:r>
              <a:rPr lang="ru-RU" b="0" i="0" dirty="0">
                <a:solidFill>
                  <a:srgbClr val="000000"/>
                </a:solidFill>
                <a:effectLst/>
                <a:latin typeface="Times New Roman" panose="02020603050405020304" pitchFamily="18" charset="0"/>
              </a:rPr>
              <a:t> </a:t>
            </a:r>
            <a:endParaRPr lang="ru-RU" dirty="0"/>
          </a:p>
        </p:txBody>
      </p:sp>
      <p:grpSp>
        <p:nvGrpSpPr>
          <p:cNvPr id="18" name="Группа 17">
            <a:extLst>
              <a:ext uri="{FF2B5EF4-FFF2-40B4-BE49-F238E27FC236}">
                <a16:creationId xmlns:a16="http://schemas.microsoft.com/office/drawing/2014/main" id="{76F779BA-9699-43ED-99A2-67984A4666D9}"/>
              </a:ext>
            </a:extLst>
          </p:cNvPr>
          <p:cNvGrpSpPr/>
          <p:nvPr/>
        </p:nvGrpSpPr>
        <p:grpSpPr>
          <a:xfrm>
            <a:off x="619383" y="423616"/>
            <a:ext cx="7515548" cy="1044000"/>
            <a:chOff x="619383" y="423616"/>
            <a:chExt cx="7515548" cy="1044000"/>
          </a:xfrm>
        </p:grpSpPr>
        <p:grpSp>
          <p:nvGrpSpPr>
            <p:cNvPr id="22" name="Группа 21">
              <a:extLst>
                <a:ext uri="{FF2B5EF4-FFF2-40B4-BE49-F238E27FC236}">
                  <a16:creationId xmlns:a16="http://schemas.microsoft.com/office/drawing/2014/main" id="{D68A2FAF-7E55-4807-916C-8DB0D1FCDC27}"/>
                </a:ext>
              </a:extLst>
            </p:cNvPr>
            <p:cNvGrpSpPr/>
            <p:nvPr/>
          </p:nvGrpSpPr>
          <p:grpSpPr>
            <a:xfrm>
              <a:off x="2161045" y="753984"/>
              <a:ext cx="5973886" cy="575029"/>
              <a:chOff x="1738353" y="753984"/>
              <a:chExt cx="5973886" cy="575029"/>
            </a:xfrm>
          </p:grpSpPr>
          <p:sp>
            <p:nvSpPr>
              <p:cNvPr id="26" name="TextBox 25">
                <a:extLst>
                  <a:ext uri="{FF2B5EF4-FFF2-40B4-BE49-F238E27FC236}">
                    <a16:creationId xmlns:a16="http://schemas.microsoft.com/office/drawing/2014/main" id="{713514AB-49ED-4A8E-AF94-97BFBD306D62}"/>
                  </a:ext>
                </a:extLst>
              </p:cNvPr>
              <p:cNvSpPr txBox="1"/>
              <p:nvPr/>
            </p:nvSpPr>
            <p:spPr>
              <a:xfrm>
                <a:off x="1738353" y="753984"/>
                <a:ext cx="5973886" cy="575029"/>
              </a:xfrm>
              <a:prstGeom prst="rect">
                <a:avLst/>
              </a:prstGeom>
              <a:noFill/>
            </p:spPr>
            <p:txBody>
              <a:bodyPr wrap="square" anchor="ctr">
                <a:spAutoFit/>
              </a:bodyPr>
              <a:lstStyle/>
              <a:p>
                <a:pPr algn="ctr">
                  <a:lnSpc>
                    <a:spcPct val="25000"/>
                  </a:lnSpc>
                </a:pPr>
                <a:r>
                  <a:rPr lang="ru-RU" altLang="ru-RU" sz="2400" b="1" spc="-100" dirty="0">
                    <a:solidFill>
                      <a:srgbClr val="10328F"/>
                    </a:solidFill>
                    <a:latin typeface="+mj-lt"/>
                    <a:ea typeface="Verdana" panose="020B0604030504040204" pitchFamily="34" charset="0"/>
                    <a:cs typeface="Times New Roman" pitchFamily="18" charset="0"/>
                  </a:rPr>
                  <a:t>Всероссийский открытый урок ОБЖ</a:t>
                </a:r>
              </a:p>
              <a:p>
                <a:pPr algn="ctr">
                  <a:lnSpc>
                    <a:spcPct val="25000"/>
                  </a:lnSpc>
                </a:pPr>
                <a:endParaRPr lang="ru-RU" altLang="ru-RU" sz="2400" b="1" spc="-100" dirty="0">
                  <a:solidFill>
                    <a:srgbClr val="10328F"/>
                  </a:solidFill>
                  <a:latin typeface="+mj-lt"/>
                  <a:ea typeface="Verdana" panose="020B0604030504040204" pitchFamily="34" charset="0"/>
                  <a:cs typeface="Times New Roman" pitchFamily="18" charset="0"/>
                </a:endParaRPr>
              </a:p>
              <a:p>
                <a:pPr algn="ctr">
                  <a:lnSpc>
                    <a:spcPct val="25000"/>
                  </a:lnSpc>
                </a:pPr>
                <a:endParaRPr lang="ru-RU" altLang="ru-RU" sz="2400" b="1" dirty="0">
                  <a:solidFill>
                    <a:srgbClr val="10328F"/>
                  </a:solidFill>
                  <a:latin typeface="+mj-lt"/>
                  <a:ea typeface="Verdana" panose="020B0604030504040204" pitchFamily="34" charset="0"/>
                  <a:cs typeface="Times New Roman" pitchFamily="18" charset="0"/>
                </a:endParaRPr>
              </a:p>
              <a:p>
                <a:pPr algn="ctr">
                  <a:lnSpc>
                    <a:spcPct val="25000"/>
                  </a:lnSpc>
                </a:pPr>
                <a:endParaRPr lang="ru-RU" altLang="ru-RU" sz="2400" b="1" dirty="0">
                  <a:solidFill>
                    <a:srgbClr val="10328F"/>
                  </a:solidFill>
                  <a:latin typeface="+mj-lt"/>
                  <a:ea typeface="Verdana" panose="020B0604030504040204" pitchFamily="34" charset="0"/>
                  <a:cs typeface="Times New Roman" pitchFamily="18" charset="0"/>
                </a:endParaRPr>
              </a:p>
              <a:p>
                <a:pPr algn="ctr">
                  <a:lnSpc>
                    <a:spcPct val="30000"/>
                  </a:lnSpc>
                </a:pPr>
                <a:r>
                  <a:rPr lang="ru-RU" altLang="ru-RU" b="1" dirty="0">
                    <a:solidFill>
                      <a:srgbClr val="10328F"/>
                    </a:solidFill>
                    <a:latin typeface="+mj-lt"/>
                    <a:ea typeface="Verdana" panose="020B0604030504040204" pitchFamily="34" charset="0"/>
                    <a:cs typeface="Times New Roman" pitchFamily="18" charset="0"/>
                  </a:rPr>
                  <a:t> </a:t>
                </a:r>
                <a:r>
                  <a:rPr lang="ru-RU" altLang="ru-RU" dirty="0">
                    <a:solidFill>
                      <a:srgbClr val="10328F"/>
                    </a:solidFill>
                    <a:latin typeface="+mj-lt"/>
                    <a:ea typeface="Verdana" panose="020B0604030504040204" pitchFamily="34" charset="0"/>
                    <a:cs typeface="Times New Roman" pitchFamily="18" charset="0"/>
                  </a:rPr>
                  <a:t>30 апреля 2021 года</a:t>
                </a:r>
              </a:p>
            </p:txBody>
          </p:sp>
          <p:pic>
            <p:nvPicPr>
              <p:cNvPr id="27" name="Рисунок 26">
                <a:extLst>
                  <a:ext uri="{FF2B5EF4-FFF2-40B4-BE49-F238E27FC236}">
                    <a16:creationId xmlns:a16="http://schemas.microsoft.com/office/drawing/2014/main" id="{D2A4AA9B-8705-41F8-8EF2-6683C2F1E2C6}"/>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2248669" y="911585"/>
                <a:ext cx="5028698" cy="174405"/>
              </a:xfrm>
              <a:prstGeom prst="rect">
                <a:avLst/>
              </a:prstGeom>
            </p:spPr>
          </p:pic>
        </p:grpSp>
        <p:pic>
          <p:nvPicPr>
            <p:cNvPr id="23" name="Picture 2">
              <a:extLst>
                <a:ext uri="{FF2B5EF4-FFF2-40B4-BE49-F238E27FC236}">
                  <a16:creationId xmlns:a16="http://schemas.microsoft.com/office/drawing/2014/main" id="{EDC715FE-D12D-46B3-885E-F5FD098FC1E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9383" y="423616"/>
              <a:ext cx="1051102" cy="1044000"/>
            </a:xfrm>
            <a:prstGeom prst="rect">
              <a:avLst/>
            </a:prstGeom>
            <a:noFill/>
            <a:extLst>
              <a:ext uri="{909E8E84-426E-40DD-AFC4-6F175D3DCCD1}">
                <a14:hiddenFill xmlns:a14="http://schemas.microsoft.com/office/drawing/2010/main">
                  <a:solidFill>
                    <a:srgbClr val="FFFFFF"/>
                  </a:solidFill>
                </a14:hiddenFill>
              </a:ext>
            </a:extLst>
          </p:spPr>
        </p:pic>
      </p:grpSp>
      <p:pic>
        <p:nvPicPr>
          <p:cNvPr id="2" name="Рисунок 1">
            <a:extLst>
              <a:ext uri="{FF2B5EF4-FFF2-40B4-BE49-F238E27FC236}">
                <a16:creationId xmlns:a16="http://schemas.microsoft.com/office/drawing/2014/main" id="{691C944E-19DF-4ADD-9473-5E1CE54E0C91}"/>
              </a:ext>
            </a:extLst>
          </p:cNvPr>
          <p:cNvPicPr>
            <a:picLocks noChangeAspect="1"/>
          </p:cNvPicPr>
          <p:nvPr/>
        </p:nvPicPr>
        <p:blipFill>
          <a:blip r:embed="rId5"/>
          <a:stretch>
            <a:fillRect/>
          </a:stretch>
        </p:blipFill>
        <p:spPr>
          <a:xfrm>
            <a:off x="1957606" y="1871933"/>
            <a:ext cx="6685268" cy="4691829"/>
          </a:xfrm>
          <a:prstGeom prst="rect">
            <a:avLst/>
          </a:prstGeom>
        </p:spPr>
      </p:pic>
      <p:sp>
        <p:nvSpPr>
          <p:cNvPr id="24" name="Прямоугольник: скругленные углы 23">
            <a:extLst>
              <a:ext uri="{FF2B5EF4-FFF2-40B4-BE49-F238E27FC236}">
                <a16:creationId xmlns:a16="http://schemas.microsoft.com/office/drawing/2014/main" id="{287B454C-010E-4B73-8AAF-F4AD87BAE9B0}"/>
              </a:ext>
            </a:extLst>
          </p:cNvPr>
          <p:cNvSpPr/>
          <p:nvPr/>
        </p:nvSpPr>
        <p:spPr>
          <a:xfrm>
            <a:off x="2721916" y="1630103"/>
            <a:ext cx="5413015" cy="610057"/>
          </a:xfrm>
          <a:prstGeom prst="roundRect">
            <a:avLst/>
          </a:prstGeom>
          <a:solidFill>
            <a:schemeClr val="tx1"/>
          </a:solidFill>
          <a:ln w="38100">
            <a:solidFill>
              <a:srgbClr val="B6C6D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9" name="Овал 28">
            <a:extLst>
              <a:ext uri="{FF2B5EF4-FFF2-40B4-BE49-F238E27FC236}">
                <a16:creationId xmlns:a16="http://schemas.microsoft.com/office/drawing/2014/main" id="{79365AC8-E07A-4404-BBDE-4785D851306B}"/>
              </a:ext>
            </a:extLst>
          </p:cNvPr>
          <p:cNvSpPr/>
          <p:nvPr/>
        </p:nvSpPr>
        <p:spPr>
          <a:xfrm>
            <a:off x="2483760" y="1327510"/>
            <a:ext cx="431320" cy="431320"/>
          </a:xfrm>
          <a:prstGeom prst="ellipse">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ln w="12700">
                <a:solidFill>
                  <a:schemeClr val="tx1"/>
                </a:solidFill>
              </a:ln>
              <a:solidFill>
                <a:schemeClr val="bg2">
                  <a:lumMod val="10000"/>
                  <a:lumOff val="90000"/>
                </a:schemeClr>
              </a:solidFill>
            </a:endParaRPr>
          </a:p>
        </p:txBody>
      </p:sp>
      <p:sp>
        <p:nvSpPr>
          <p:cNvPr id="37" name="TextBox 36">
            <a:extLst>
              <a:ext uri="{FF2B5EF4-FFF2-40B4-BE49-F238E27FC236}">
                <a16:creationId xmlns:a16="http://schemas.microsoft.com/office/drawing/2014/main" id="{373DEE98-F8F1-4D6D-941A-8C6777C36BD1}"/>
              </a:ext>
            </a:extLst>
          </p:cNvPr>
          <p:cNvSpPr txBox="1"/>
          <p:nvPr/>
        </p:nvSpPr>
        <p:spPr>
          <a:xfrm>
            <a:off x="2539662" y="1341781"/>
            <a:ext cx="372925" cy="369332"/>
          </a:xfrm>
          <a:prstGeom prst="rect">
            <a:avLst/>
          </a:prstGeom>
          <a:noFill/>
        </p:spPr>
        <p:txBody>
          <a:bodyPr wrap="square">
            <a:spAutoFit/>
          </a:bodyPr>
          <a:lstStyle/>
          <a:p>
            <a:r>
              <a:rPr lang="ru-RU" sz="1800" b="1" spc="-40" dirty="0" smtClean="0">
                <a:solidFill>
                  <a:srgbClr val="C00000"/>
                </a:solidFill>
                <a:latin typeface="Arial" panose="020B0604020202020204" pitchFamily="34" charset="0"/>
                <a:ea typeface="Verdana" panose="020B0604030504040204" pitchFamily="34" charset="0"/>
                <a:cs typeface="Arial" panose="020B0604020202020204" pitchFamily="34" charset="0"/>
              </a:rPr>
              <a:t>1</a:t>
            </a:r>
            <a:endParaRPr lang="ru-RU" dirty="0"/>
          </a:p>
        </p:txBody>
      </p:sp>
      <p:sp>
        <p:nvSpPr>
          <p:cNvPr id="30" name="TextBox 29">
            <a:extLst>
              <a:ext uri="{FF2B5EF4-FFF2-40B4-BE49-F238E27FC236}">
                <a16:creationId xmlns:a16="http://schemas.microsoft.com/office/drawing/2014/main" id="{6333FE92-BF48-4A82-A510-2F6E3CA74D1B}"/>
              </a:ext>
            </a:extLst>
          </p:cNvPr>
          <p:cNvSpPr txBox="1"/>
          <p:nvPr/>
        </p:nvSpPr>
        <p:spPr>
          <a:xfrm>
            <a:off x="2799496" y="1593830"/>
            <a:ext cx="5335435" cy="646331"/>
          </a:xfrm>
          <a:prstGeom prst="rect">
            <a:avLst/>
          </a:prstGeom>
          <a:noFill/>
        </p:spPr>
        <p:txBody>
          <a:bodyPr wrap="square">
            <a:spAutoFit/>
          </a:bodyPr>
          <a:lstStyle/>
          <a:p>
            <a:r>
              <a:rPr lang="ru-RU" sz="1800" b="1" dirty="0">
                <a:solidFill>
                  <a:srgbClr val="002060"/>
                </a:solidFill>
                <a:ea typeface="Verdana" panose="020B0604030504040204" pitchFamily="34" charset="0"/>
                <a:cs typeface="Times New Roman" pitchFamily="18" charset="0"/>
              </a:rPr>
              <a:t>Пожарно-спасательные образовательные</a:t>
            </a:r>
          </a:p>
          <a:p>
            <a:r>
              <a:rPr lang="ru-RU" sz="1800" b="1" dirty="0">
                <a:solidFill>
                  <a:srgbClr val="002060"/>
                </a:solidFill>
                <a:ea typeface="Verdana" panose="020B0604030504040204" pitchFamily="34" charset="0"/>
                <a:cs typeface="Times New Roman" pitchFamily="18" charset="0"/>
              </a:rPr>
              <a:t>              учреждения </a:t>
            </a:r>
            <a:r>
              <a:rPr lang="ru-RU" sz="1800" b="1" dirty="0" smtClean="0">
                <a:solidFill>
                  <a:srgbClr val="002060"/>
                </a:solidFill>
                <a:ea typeface="Verdana" panose="020B0604030504040204" pitchFamily="34" charset="0"/>
                <a:cs typeface="Times New Roman" pitchFamily="18" charset="0"/>
              </a:rPr>
              <a:t>МЧС России </a:t>
            </a:r>
            <a:r>
              <a:rPr lang="ru-RU" sz="1800" b="1" dirty="0">
                <a:solidFill>
                  <a:srgbClr val="002060"/>
                </a:solidFill>
                <a:ea typeface="Verdana" panose="020B0604030504040204" pitchFamily="34" charset="0"/>
                <a:cs typeface="Times New Roman" pitchFamily="18" charset="0"/>
              </a:rPr>
              <a:t>и Москвы</a:t>
            </a:r>
          </a:p>
        </p:txBody>
      </p:sp>
      <p:sp>
        <p:nvSpPr>
          <p:cNvPr id="35" name="TextBox 34">
            <a:extLst>
              <a:ext uri="{FF2B5EF4-FFF2-40B4-BE49-F238E27FC236}">
                <a16:creationId xmlns:a16="http://schemas.microsoft.com/office/drawing/2014/main" id="{EF1BB947-6E67-481A-BBC0-C6E49D94E260}"/>
              </a:ext>
            </a:extLst>
          </p:cNvPr>
          <p:cNvSpPr txBox="1"/>
          <p:nvPr/>
        </p:nvSpPr>
        <p:spPr>
          <a:xfrm>
            <a:off x="770624" y="5919566"/>
            <a:ext cx="751742" cy="461665"/>
          </a:xfrm>
          <a:prstGeom prst="rect">
            <a:avLst/>
          </a:prstGeom>
          <a:noFill/>
        </p:spPr>
        <p:txBody>
          <a:bodyPr wrap="square">
            <a:spAutoFit/>
          </a:bodyPr>
          <a:lstStyle/>
          <a:p>
            <a:pPr algn="ctr"/>
            <a:r>
              <a:rPr lang="ru-RU" sz="2400" b="1" dirty="0" smtClean="0">
                <a:solidFill>
                  <a:schemeClr val="accent1">
                    <a:lumMod val="60000"/>
                    <a:lumOff val="40000"/>
                  </a:schemeClr>
                </a:solidFill>
                <a:latin typeface="PresentScript" pitchFamily="2" charset="0"/>
                <a:cs typeface="Times New Roman" panose="02020603050405020304" pitchFamily="18" charset="0"/>
              </a:rPr>
              <a:t>16</a:t>
            </a:r>
            <a:endParaRPr lang="ru-RU" sz="2400" dirty="0">
              <a:solidFill>
                <a:schemeClr val="accent1">
                  <a:lumMod val="60000"/>
                  <a:lumOff val="40000"/>
                </a:schemeClr>
              </a:solidFill>
              <a:latin typeface="PresentScript" pitchFamily="2" charset="0"/>
            </a:endParaRPr>
          </a:p>
        </p:txBody>
      </p:sp>
      <p:sp>
        <p:nvSpPr>
          <p:cNvPr id="17" name="TextBox 16">
            <a:extLst>
              <a:ext uri="{FF2B5EF4-FFF2-40B4-BE49-F238E27FC236}">
                <a16:creationId xmlns:a16="http://schemas.microsoft.com/office/drawing/2014/main" id="{85FE9871-6B5B-4A8C-A4F0-C0E2C2136C12}"/>
              </a:ext>
            </a:extLst>
          </p:cNvPr>
          <p:cNvSpPr txBox="1"/>
          <p:nvPr/>
        </p:nvSpPr>
        <p:spPr>
          <a:xfrm>
            <a:off x="2349156" y="2397674"/>
            <a:ext cx="6136475" cy="4616648"/>
          </a:xfrm>
          <a:prstGeom prst="rect">
            <a:avLst/>
          </a:prstGeom>
          <a:noFill/>
        </p:spPr>
        <p:txBody>
          <a:bodyPr wrap="square">
            <a:spAutoFit/>
          </a:bodyPr>
          <a:lstStyle/>
          <a:p>
            <a:pPr lvl="6" algn="ctr"/>
            <a:r>
              <a:rPr lang="ru-RU" b="1" i="0" dirty="0" smtClean="0">
                <a:solidFill>
                  <a:schemeClr val="bg1"/>
                </a:solidFill>
                <a:effectLst/>
                <a:latin typeface="Arial" panose="020B0604020202020204" pitchFamily="34" charset="0"/>
                <a:cs typeface="Arial" panose="020B0604020202020204" pitchFamily="34" charset="0"/>
              </a:rPr>
              <a:t>Академия </a:t>
            </a:r>
            <a:r>
              <a:rPr lang="ru-RU" b="1" i="0" dirty="0">
                <a:solidFill>
                  <a:schemeClr val="bg1"/>
                </a:solidFill>
                <a:effectLst/>
                <a:latin typeface="Arial" panose="020B0604020202020204" pitchFamily="34" charset="0"/>
                <a:cs typeface="Arial" panose="020B0604020202020204" pitchFamily="34" charset="0"/>
              </a:rPr>
              <a:t>гражданской </a:t>
            </a:r>
            <a:r>
              <a:rPr lang="ru-RU" b="1" i="0" dirty="0" smtClean="0">
                <a:solidFill>
                  <a:schemeClr val="bg1"/>
                </a:solidFill>
                <a:effectLst/>
                <a:latin typeface="Arial" panose="020B0604020202020204" pitchFamily="34" charset="0"/>
                <a:cs typeface="Arial" panose="020B0604020202020204" pitchFamily="34" charset="0"/>
              </a:rPr>
              <a:t>защиты  МЧС  </a:t>
            </a:r>
            <a:r>
              <a:rPr lang="ru-RU" b="1" i="0" dirty="0">
                <a:solidFill>
                  <a:schemeClr val="bg1"/>
                </a:solidFill>
                <a:effectLst/>
                <a:latin typeface="Arial" panose="020B0604020202020204" pitchFamily="34" charset="0"/>
                <a:cs typeface="Arial" panose="020B0604020202020204" pitchFamily="34" charset="0"/>
              </a:rPr>
              <a:t>России </a:t>
            </a:r>
            <a:endParaRPr lang="en-US" b="1" i="0" dirty="0">
              <a:solidFill>
                <a:schemeClr val="bg1"/>
              </a:solidFill>
              <a:effectLst/>
              <a:latin typeface="Arial" panose="020B0604020202020204" pitchFamily="34" charset="0"/>
              <a:cs typeface="Arial" panose="020B0604020202020204" pitchFamily="34" charset="0"/>
            </a:endParaRPr>
          </a:p>
          <a:p>
            <a:pPr lvl="6"/>
            <a:endParaRPr lang="en-US" b="1" i="0" dirty="0">
              <a:effectLst/>
              <a:latin typeface="Arial" panose="020B0604020202020204" pitchFamily="34" charset="0"/>
              <a:cs typeface="Arial" panose="020B0604020202020204" pitchFamily="34" charset="0"/>
            </a:endParaRPr>
          </a:p>
          <a:p>
            <a:pPr marL="2332038" lvl="6" indent="90488" algn="just"/>
            <a:r>
              <a:rPr lang="ru-RU" sz="1600" dirty="0">
                <a:solidFill>
                  <a:schemeClr val="bg1"/>
                </a:solidFill>
                <a:latin typeface="Arial" panose="020B0604020202020204" pitchFamily="34" charset="0"/>
                <a:cs typeface="Arial" panose="020B0604020202020204" pitchFamily="34" charset="0"/>
              </a:rPr>
              <a:t> </a:t>
            </a:r>
            <a:endParaRPr lang="ru-RU" sz="1600" dirty="0" smtClean="0">
              <a:solidFill>
                <a:schemeClr val="bg1"/>
              </a:solidFill>
              <a:latin typeface="Arial" panose="020B0604020202020204" pitchFamily="34" charset="0"/>
              <a:cs typeface="Arial" panose="020B0604020202020204" pitchFamily="34" charset="0"/>
            </a:endParaRPr>
          </a:p>
          <a:p>
            <a:pPr marL="2332038" lvl="6" indent="90488" algn="just"/>
            <a:r>
              <a:rPr lang="ru-RU" sz="1600" dirty="0" smtClean="0">
                <a:latin typeface="Arial" panose="020B0604020202020204" pitchFamily="34" charset="0"/>
                <a:cs typeface="Arial" panose="020B0604020202020204" pitchFamily="34" charset="0"/>
              </a:rPr>
              <a:t>Академия проводит </a:t>
            </a:r>
            <a:r>
              <a:rPr lang="ru-RU" sz="1600" dirty="0">
                <a:latin typeface="Arial" panose="020B0604020202020204" pitchFamily="34" charset="0"/>
                <a:cs typeface="Arial" panose="020B0604020202020204" pitchFamily="34" charset="0"/>
              </a:rPr>
              <a:t>подготовку офицеров для воинских спасательных формирований МЧС России и имеет свой кадетский корпус.</a:t>
            </a:r>
            <a:r>
              <a:rPr lang="en-US" sz="1600" b="0" i="0" dirty="0" smtClean="0">
                <a:solidFill>
                  <a:schemeClr val="bg1"/>
                </a:solidFill>
                <a:effectLst/>
                <a:latin typeface="Arial" panose="020B0604020202020204" pitchFamily="34" charset="0"/>
                <a:cs typeface="Arial" panose="020B0604020202020204" pitchFamily="34" charset="0"/>
              </a:rPr>
              <a:t>    </a:t>
            </a:r>
            <a:endParaRPr lang="ru-RU" sz="1600" b="0" i="0" dirty="0" smtClean="0">
              <a:solidFill>
                <a:schemeClr val="bg1"/>
              </a:solidFill>
              <a:effectLst/>
              <a:latin typeface="Arial" panose="020B0604020202020204" pitchFamily="34" charset="0"/>
              <a:cs typeface="Arial" panose="020B0604020202020204" pitchFamily="34" charset="0"/>
            </a:endParaRPr>
          </a:p>
          <a:p>
            <a:pPr marL="2332038" lvl="6" indent="90488" algn="just"/>
            <a:endParaRPr lang="ru-RU" sz="1600" b="0" i="0" dirty="0" smtClean="0">
              <a:solidFill>
                <a:schemeClr val="bg1"/>
              </a:solidFill>
              <a:effectLst/>
              <a:latin typeface="Arial" panose="020B0604020202020204" pitchFamily="34" charset="0"/>
              <a:cs typeface="Arial" panose="020B0604020202020204" pitchFamily="34" charset="0"/>
            </a:endParaRPr>
          </a:p>
          <a:p>
            <a:pPr marL="2332038" lvl="6" indent="90488" algn="just"/>
            <a:endParaRPr lang="ru-RU" sz="1600" b="0" i="0" dirty="0" smtClean="0">
              <a:solidFill>
                <a:schemeClr val="bg1"/>
              </a:solidFill>
              <a:effectLst/>
              <a:latin typeface="Arial" panose="020B0604020202020204" pitchFamily="34" charset="0"/>
              <a:cs typeface="Arial" panose="020B0604020202020204" pitchFamily="34" charset="0"/>
            </a:endParaRPr>
          </a:p>
          <a:p>
            <a:pPr marL="182563" lvl="6" indent="2057400" algn="just"/>
            <a:endParaRPr lang="ru-RU" sz="1600" b="0" i="0" dirty="0" smtClean="0">
              <a:solidFill>
                <a:schemeClr val="bg1"/>
              </a:solidFill>
              <a:effectLst/>
              <a:latin typeface="Arial" panose="020B0604020202020204" pitchFamily="34" charset="0"/>
              <a:cs typeface="Arial" panose="020B0604020202020204" pitchFamily="34" charset="0"/>
            </a:endParaRPr>
          </a:p>
          <a:p>
            <a:pPr marL="182563" lvl="6" indent="2057400" algn="just"/>
            <a:r>
              <a:rPr lang="ru-RU" sz="1600" b="0" i="0" dirty="0" smtClean="0">
                <a:effectLst/>
                <a:latin typeface="Arial" panose="020B0604020202020204" pitchFamily="34" charset="0"/>
                <a:cs typeface="Arial" panose="020B0604020202020204" pitchFamily="34" charset="0"/>
              </a:rPr>
              <a:t>В  Академии  также обучаются курсанты и студенты по 16 направлениям подготовки в области гражданской обороны, защиты от чрезвычайных ситуаций и пожарной безопасности.</a:t>
            </a:r>
          </a:p>
          <a:p>
            <a:pPr lvl="6"/>
            <a:endParaRPr lang="ru-RU" sz="1600" b="0" i="0" dirty="0" smtClean="0">
              <a:solidFill>
                <a:schemeClr val="bg1"/>
              </a:solidFill>
              <a:effectLst/>
              <a:latin typeface="Arial" panose="020B0604020202020204" pitchFamily="34" charset="0"/>
              <a:cs typeface="Arial" panose="020B0604020202020204" pitchFamily="34" charset="0"/>
            </a:endParaRPr>
          </a:p>
          <a:p>
            <a:pPr lvl="6"/>
            <a:endParaRPr lang="ru-RU" sz="1600" b="0" i="0" dirty="0">
              <a:solidFill>
                <a:schemeClr val="bg1"/>
              </a:solidFill>
              <a:effectLst/>
              <a:latin typeface="Arial" panose="020B0604020202020204" pitchFamily="34" charset="0"/>
              <a:cs typeface="Arial" panose="020B0604020202020204" pitchFamily="34" charset="0"/>
            </a:endParaRPr>
          </a:p>
        </p:txBody>
      </p:sp>
      <p:pic>
        <p:nvPicPr>
          <p:cNvPr id="4" name="Рисунок 3">
            <a:extLst>
              <a:ext uri="{FF2B5EF4-FFF2-40B4-BE49-F238E27FC236}">
                <a16:creationId xmlns:a16="http://schemas.microsoft.com/office/drawing/2014/main" id="{E13E285A-7C03-4BDE-B044-1D238B022440}"/>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10312" y="3010919"/>
            <a:ext cx="4123944" cy="2585209"/>
          </a:xfrm>
          <a:prstGeom prst="rect">
            <a:avLst/>
          </a:prstGeom>
          <a:ln>
            <a:noFill/>
          </a:ln>
          <a:effectLst>
            <a:outerShdw blurRad="50800" dist="38100" dir="2700000" algn="tl" rotWithShape="0">
              <a:prstClr val="black">
                <a:alpha val="40000"/>
              </a:prstClr>
            </a:outerShdw>
          </a:effectLst>
        </p:spPr>
      </p:pic>
      <p:pic>
        <p:nvPicPr>
          <p:cNvPr id="19" name="Picture 14" descr="https://static.mchs.ru/upload/site4/document_news/AzfCtL6zFk.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02738" y="1775732"/>
            <a:ext cx="1093234" cy="109323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0346797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B6C6D4">
                <a:alpha val="30980"/>
              </a:srgbClr>
            </a:gs>
            <a:gs pos="100000">
              <a:srgbClr val="E95149">
                <a:alpha val="79000"/>
              </a:srgbClr>
            </a:gs>
          </a:gsLst>
          <a:lin ang="4800000" scaled="0"/>
          <a:tileRect/>
        </a:gradFill>
        <a:effectLst/>
      </p:bgPr>
    </p:bg>
    <p:spTree>
      <p:nvGrpSpPr>
        <p:cNvPr id="1" name=""/>
        <p:cNvGrpSpPr/>
        <p:nvPr/>
      </p:nvGrpSpPr>
      <p:grpSpPr>
        <a:xfrm>
          <a:off x="0" y="0"/>
          <a:ext cx="0" cy="0"/>
          <a:chOff x="0" y="0"/>
          <a:chExt cx="0" cy="0"/>
        </a:xfrm>
      </p:grpSpPr>
      <p:pic>
        <p:nvPicPr>
          <p:cNvPr id="31" name="Рисунок 30">
            <a:extLst>
              <a:ext uri="{FF2B5EF4-FFF2-40B4-BE49-F238E27FC236}">
                <a16:creationId xmlns:a16="http://schemas.microsoft.com/office/drawing/2014/main" id="{16EA4A85-646A-4054-BF2C-1E99A264589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1882" y="-9710"/>
            <a:ext cx="989226" cy="6858000"/>
          </a:xfrm>
          <a:prstGeom prst="rect">
            <a:avLst/>
          </a:prstGeom>
          <a:solidFill>
            <a:schemeClr val="accent2">
              <a:lumMod val="20000"/>
              <a:lumOff val="80000"/>
            </a:schemeClr>
          </a:solidFill>
          <a:ln>
            <a:gradFill>
              <a:gsLst>
                <a:gs pos="0">
                  <a:schemeClr val="accent1">
                    <a:lumMod val="12000"/>
                    <a:lumOff val="88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pic>
      <p:sp>
        <p:nvSpPr>
          <p:cNvPr id="20" name="TextBox 19">
            <a:extLst>
              <a:ext uri="{FF2B5EF4-FFF2-40B4-BE49-F238E27FC236}">
                <a16:creationId xmlns:a16="http://schemas.microsoft.com/office/drawing/2014/main" id="{2AE39DF6-DD00-4DD2-9C2A-4B1F9943F82F}"/>
              </a:ext>
            </a:extLst>
          </p:cNvPr>
          <p:cNvSpPr txBox="1"/>
          <p:nvPr/>
        </p:nvSpPr>
        <p:spPr>
          <a:xfrm>
            <a:off x="2072787" y="3011337"/>
            <a:ext cx="4778618" cy="369332"/>
          </a:xfrm>
          <a:prstGeom prst="rect">
            <a:avLst/>
          </a:prstGeom>
          <a:noFill/>
        </p:spPr>
        <p:txBody>
          <a:bodyPr wrap="square">
            <a:spAutoFit/>
          </a:bodyPr>
          <a:lstStyle/>
          <a:p>
            <a:r>
              <a:rPr lang="ru-RU" b="0" i="0" dirty="0">
                <a:solidFill>
                  <a:srgbClr val="000000"/>
                </a:solidFill>
                <a:effectLst/>
                <a:latin typeface="Times New Roman" panose="02020603050405020304" pitchFamily="18" charset="0"/>
              </a:rPr>
              <a:t> </a:t>
            </a:r>
            <a:endParaRPr lang="ru-RU" dirty="0"/>
          </a:p>
        </p:txBody>
      </p:sp>
      <p:grpSp>
        <p:nvGrpSpPr>
          <p:cNvPr id="18" name="Группа 17">
            <a:extLst>
              <a:ext uri="{FF2B5EF4-FFF2-40B4-BE49-F238E27FC236}">
                <a16:creationId xmlns:a16="http://schemas.microsoft.com/office/drawing/2014/main" id="{76F779BA-9699-43ED-99A2-67984A4666D9}"/>
              </a:ext>
            </a:extLst>
          </p:cNvPr>
          <p:cNvGrpSpPr/>
          <p:nvPr/>
        </p:nvGrpSpPr>
        <p:grpSpPr>
          <a:xfrm>
            <a:off x="619383" y="304744"/>
            <a:ext cx="7515548" cy="1044000"/>
            <a:chOff x="619383" y="423616"/>
            <a:chExt cx="7515548" cy="1044000"/>
          </a:xfrm>
        </p:grpSpPr>
        <p:grpSp>
          <p:nvGrpSpPr>
            <p:cNvPr id="22" name="Группа 21">
              <a:extLst>
                <a:ext uri="{FF2B5EF4-FFF2-40B4-BE49-F238E27FC236}">
                  <a16:creationId xmlns:a16="http://schemas.microsoft.com/office/drawing/2014/main" id="{D68A2FAF-7E55-4807-916C-8DB0D1FCDC27}"/>
                </a:ext>
              </a:extLst>
            </p:cNvPr>
            <p:cNvGrpSpPr/>
            <p:nvPr/>
          </p:nvGrpSpPr>
          <p:grpSpPr>
            <a:xfrm>
              <a:off x="2161045" y="753984"/>
              <a:ext cx="5973886" cy="575029"/>
              <a:chOff x="1738353" y="753984"/>
              <a:chExt cx="5973886" cy="575029"/>
            </a:xfrm>
          </p:grpSpPr>
          <p:sp>
            <p:nvSpPr>
              <p:cNvPr id="26" name="TextBox 25">
                <a:extLst>
                  <a:ext uri="{FF2B5EF4-FFF2-40B4-BE49-F238E27FC236}">
                    <a16:creationId xmlns:a16="http://schemas.microsoft.com/office/drawing/2014/main" id="{713514AB-49ED-4A8E-AF94-97BFBD306D62}"/>
                  </a:ext>
                </a:extLst>
              </p:cNvPr>
              <p:cNvSpPr txBox="1"/>
              <p:nvPr/>
            </p:nvSpPr>
            <p:spPr>
              <a:xfrm>
                <a:off x="1738353" y="753984"/>
                <a:ext cx="5973886" cy="575029"/>
              </a:xfrm>
              <a:prstGeom prst="rect">
                <a:avLst/>
              </a:prstGeom>
              <a:noFill/>
            </p:spPr>
            <p:txBody>
              <a:bodyPr wrap="square" anchor="ctr">
                <a:spAutoFit/>
              </a:bodyPr>
              <a:lstStyle/>
              <a:p>
                <a:pPr algn="ctr">
                  <a:lnSpc>
                    <a:spcPct val="25000"/>
                  </a:lnSpc>
                </a:pPr>
                <a:r>
                  <a:rPr lang="ru-RU" altLang="ru-RU" sz="2400" b="1" spc="-100" dirty="0">
                    <a:solidFill>
                      <a:srgbClr val="10328F"/>
                    </a:solidFill>
                    <a:latin typeface="+mj-lt"/>
                    <a:ea typeface="Verdana" panose="020B0604030504040204" pitchFamily="34" charset="0"/>
                    <a:cs typeface="Times New Roman" pitchFamily="18" charset="0"/>
                  </a:rPr>
                  <a:t>Всероссийский открытый урок ОБЖ</a:t>
                </a:r>
              </a:p>
              <a:p>
                <a:pPr algn="ctr">
                  <a:lnSpc>
                    <a:spcPct val="25000"/>
                  </a:lnSpc>
                </a:pPr>
                <a:endParaRPr lang="ru-RU" altLang="ru-RU" sz="2400" b="1" spc="-100" dirty="0">
                  <a:solidFill>
                    <a:srgbClr val="10328F"/>
                  </a:solidFill>
                  <a:latin typeface="+mj-lt"/>
                  <a:ea typeface="Verdana" panose="020B0604030504040204" pitchFamily="34" charset="0"/>
                  <a:cs typeface="Times New Roman" pitchFamily="18" charset="0"/>
                </a:endParaRPr>
              </a:p>
              <a:p>
                <a:pPr algn="ctr">
                  <a:lnSpc>
                    <a:spcPct val="25000"/>
                  </a:lnSpc>
                </a:pPr>
                <a:endParaRPr lang="ru-RU" altLang="ru-RU" sz="2400" b="1" dirty="0">
                  <a:solidFill>
                    <a:srgbClr val="10328F"/>
                  </a:solidFill>
                  <a:latin typeface="+mj-lt"/>
                  <a:ea typeface="Verdana" panose="020B0604030504040204" pitchFamily="34" charset="0"/>
                  <a:cs typeface="Times New Roman" pitchFamily="18" charset="0"/>
                </a:endParaRPr>
              </a:p>
              <a:p>
                <a:pPr algn="ctr">
                  <a:lnSpc>
                    <a:spcPct val="25000"/>
                  </a:lnSpc>
                </a:pPr>
                <a:endParaRPr lang="ru-RU" altLang="ru-RU" sz="2400" b="1" dirty="0">
                  <a:solidFill>
                    <a:srgbClr val="10328F"/>
                  </a:solidFill>
                  <a:latin typeface="+mj-lt"/>
                  <a:ea typeface="Verdana" panose="020B0604030504040204" pitchFamily="34" charset="0"/>
                  <a:cs typeface="Times New Roman" pitchFamily="18" charset="0"/>
                </a:endParaRPr>
              </a:p>
              <a:p>
                <a:pPr algn="ctr">
                  <a:lnSpc>
                    <a:spcPct val="30000"/>
                  </a:lnSpc>
                </a:pPr>
                <a:r>
                  <a:rPr lang="ru-RU" altLang="ru-RU" b="1" dirty="0">
                    <a:solidFill>
                      <a:srgbClr val="10328F"/>
                    </a:solidFill>
                    <a:latin typeface="+mj-lt"/>
                    <a:ea typeface="Verdana" panose="020B0604030504040204" pitchFamily="34" charset="0"/>
                    <a:cs typeface="Times New Roman" pitchFamily="18" charset="0"/>
                  </a:rPr>
                  <a:t> </a:t>
                </a:r>
                <a:r>
                  <a:rPr lang="ru-RU" altLang="ru-RU" dirty="0">
                    <a:solidFill>
                      <a:srgbClr val="10328F"/>
                    </a:solidFill>
                    <a:latin typeface="+mj-lt"/>
                    <a:ea typeface="Verdana" panose="020B0604030504040204" pitchFamily="34" charset="0"/>
                    <a:cs typeface="Times New Roman" pitchFamily="18" charset="0"/>
                  </a:rPr>
                  <a:t>30 апреля 2021 года</a:t>
                </a:r>
              </a:p>
            </p:txBody>
          </p:sp>
          <p:pic>
            <p:nvPicPr>
              <p:cNvPr id="27" name="Рисунок 26">
                <a:extLst>
                  <a:ext uri="{FF2B5EF4-FFF2-40B4-BE49-F238E27FC236}">
                    <a16:creationId xmlns:a16="http://schemas.microsoft.com/office/drawing/2014/main" id="{D2A4AA9B-8705-41F8-8EF2-6683C2F1E2C6}"/>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2248669" y="911585"/>
                <a:ext cx="5028698" cy="174405"/>
              </a:xfrm>
              <a:prstGeom prst="rect">
                <a:avLst/>
              </a:prstGeom>
            </p:spPr>
          </p:pic>
        </p:grpSp>
        <p:pic>
          <p:nvPicPr>
            <p:cNvPr id="23" name="Picture 2">
              <a:extLst>
                <a:ext uri="{FF2B5EF4-FFF2-40B4-BE49-F238E27FC236}">
                  <a16:creationId xmlns:a16="http://schemas.microsoft.com/office/drawing/2014/main" id="{EDC715FE-D12D-46B3-885E-F5FD098FC1E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9383" y="423616"/>
              <a:ext cx="1051102" cy="1044000"/>
            </a:xfrm>
            <a:prstGeom prst="rect">
              <a:avLst/>
            </a:prstGeom>
            <a:noFill/>
            <a:extLst>
              <a:ext uri="{909E8E84-426E-40DD-AFC4-6F175D3DCCD1}">
                <a14:hiddenFill xmlns:a14="http://schemas.microsoft.com/office/drawing/2010/main">
                  <a:solidFill>
                    <a:srgbClr val="FFFFFF"/>
                  </a:solidFill>
                </a14:hiddenFill>
              </a:ext>
            </a:extLst>
          </p:spPr>
        </p:pic>
      </p:grpSp>
      <p:pic>
        <p:nvPicPr>
          <p:cNvPr id="2" name="Рисунок 1">
            <a:extLst>
              <a:ext uri="{FF2B5EF4-FFF2-40B4-BE49-F238E27FC236}">
                <a16:creationId xmlns:a16="http://schemas.microsoft.com/office/drawing/2014/main" id="{691C944E-19DF-4ADD-9473-5E1CE54E0C91}"/>
              </a:ext>
            </a:extLst>
          </p:cNvPr>
          <p:cNvPicPr>
            <a:picLocks noChangeAspect="1"/>
          </p:cNvPicPr>
          <p:nvPr/>
        </p:nvPicPr>
        <p:blipFill>
          <a:blip r:embed="rId5"/>
          <a:stretch>
            <a:fillRect/>
          </a:stretch>
        </p:blipFill>
        <p:spPr>
          <a:xfrm>
            <a:off x="1759850" y="1929264"/>
            <a:ext cx="7036678" cy="4905105"/>
          </a:xfrm>
          <a:prstGeom prst="rect">
            <a:avLst/>
          </a:prstGeom>
        </p:spPr>
      </p:pic>
      <p:sp>
        <p:nvSpPr>
          <p:cNvPr id="24" name="Прямоугольник: скругленные углы 23">
            <a:extLst>
              <a:ext uri="{FF2B5EF4-FFF2-40B4-BE49-F238E27FC236}">
                <a16:creationId xmlns:a16="http://schemas.microsoft.com/office/drawing/2014/main" id="{287B454C-010E-4B73-8AAF-F4AD87BAE9B0}"/>
              </a:ext>
            </a:extLst>
          </p:cNvPr>
          <p:cNvSpPr/>
          <p:nvPr/>
        </p:nvSpPr>
        <p:spPr>
          <a:xfrm>
            <a:off x="2721916" y="1346640"/>
            <a:ext cx="5413015" cy="528708"/>
          </a:xfrm>
          <a:prstGeom prst="roundRect">
            <a:avLst/>
          </a:prstGeom>
          <a:solidFill>
            <a:schemeClr val="tx1"/>
          </a:solidFill>
          <a:ln w="38100">
            <a:solidFill>
              <a:srgbClr val="B6C6D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1700"/>
              </a:lnSpc>
            </a:pPr>
            <a:endParaRPr lang="ru-RU" dirty="0"/>
          </a:p>
        </p:txBody>
      </p:sp>
      <p:sp>
        <p:nvSpPr>
          <p:cNvPr id="29" name="Овал 28">
            <a:extLst>
              <a:ext uri="{FF2B5EF4-FFF2-40B4-BE49-F238E27FC236}">
                <a16:creationId xmlns:a16="http://schemas.microsoft.com/office/drawing/2014/main" id="{79365AC8-E07A-4404-BBDE-4785D851306B}"/>
              </a:ext>
            </a:extLst>
          </p:cNvPr>
          <p:cNvSpPr/>
          <p:nvPr/>
        </p:nvSpPr>
        <p:spPr>
          <a:xfrm>
            <a:off x="2428996" y="1110448"/>
            <a:ext cx="431320" cy="431320"/>
          </a:xfrm>
          <a:prstGeom prst="ellipse">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ln w="12700">
                <a:solidFill>
                  <a:schemeClr val="tx1"/>
                </a:solidFill>
              </a:ln>
              <a:solidFill>
                <a:schemeClr val="bg2">
                  <a:lumMod val="10000"/>
                  <a:lumOff val="90000"/>
                </a:schemeClr>
              </a:solidFill>
            </a:endParaRPr>
          </a:p>
        </p:txBody>
      </p:sp>
      <p:sp>
        <p:nvSpPr>
          <p:cNvPr id="37" name="TextBox 36">
            <a:extLst>
              <a:ext uri="{FF2B5EF4-FFF2-40B4-BE49-F238E27FC236}">
                <a16:creationId xmlns:a16="http://schemas.microsoft.com/office/drawing/2014/main" id="{373DEE98-F8F1-4D6D-941A-8C6777C36BD1}"/>
              </a:ext>
            </a:extLst>
          </p:cNvPr>
          <p:cNvSpPr txBox="1"/>
          <p:nvPr/>
        </p:nvSpPr>
        <p:spPr>
          <a:xfrm>
            <a:off x="2484898" y="1124719"/>
            <a:ext cx="372925" cy="369332"/>
          </a:xfrm>
          <a:prstGeom prst="rect">
            <a:avLst/>
          </a:prstGeom>
          <a:noFill/>
        </p:spPr>
        <p:txBody>
          <a:bodyPr wrap="square">
            <a:spAutoFit/>
          </a:bodyPr>
          <a:lstStyle/>
          <a:p>
            <a:r>
              <a:rPr lang="ru-RU" sz="1800" b="1" spc="-40" dirty="0" smtClean="0">
                <a:solidFill>
                  <a:srgbClr val="C00000"/>
                </a:solidFill>
                <a:latin typeface="Arial" panose="020B0604020202020204" pitchFamily="34" charset="0"/>
                <a:ea typeface="Verdana" panose="020B0604030504040204" pitchFamily="34" charset="0"/>
                <a:cs typeface="Arial" panose="020B0604020202020204" pitchFamily="34" charset="0"/>
              </a:rPr>
              <a:t>1</a:t>
            </a:r>
            <a:endParaRPr lang="ru-RU" dirty="0"/>
          </a:p>
        </p:txBody>
      </p:sp>
      <p:sp>
        <p:nvSpPr>
          <p:cNvPr id="30" name="TextBox 29">
            <a:extLst>
              <a:ext uri="{FF2B5EF4-FFF2-40B4-BE49-F238E27FC236}">
                <a16:creationId xmlns:a16="http://schemas.microsoft.com/office/drawing/2014/main" id="{6333FE92-BF48-4A82-A510-2F6E3CA74D1B}"/>
              </a:ext>
            </a:extLst>
          </p:cNvPr>
          <p:cNvSpPr txBox="1"/>
          <p:nvPr/>
        </p:nvSpPr>
        <p:spPr>
          <a:xfrm>
            <a:off x="2799496" y="1328654"/>
            <a:ext cx="5335435" cy="553998"/>
          </a:xfrm>
          <a:prstGeom prst="rect">
            <a:avLst/>
          </a:prstGeom>
          <a:noFill/>
        </p:spPr>
        <p:txBody>
          <a:bodyPr wrap="square">
            <a:spAutoFit/>
          </a:bodyPr>
          <a:lstStyle/>
          <a:p>
            <a:pPr>
              <a:lnSpc>
                <a:spcPts val="1800"/>
              </a:lnSpc>
            </a:pPr>
            <a:r>
              <a:rPr lang="ru-RU" sz="1800" b="1" dirty="0">
                <a:solidFill>
                  <a:srgbClr val="002060"/>
                </a:solidFill>
                <a:ea typeface="Verdana" panose="020B0604030504040204" pitchFamily="34" charset="0"/>
                <a:cs typeface="Times New Roman" pitchFamily="18" charset="0"/>
              </a:rPr>
              <a:t>Пожарно-спасательные образовательные</a:t>
            </a:r>
          </a:p>
          <a:p>
            <a:pPr>
              <a:lnSpc>
                <a:spcPts val="1800"/>
              </a:lnSpc>
            </a:pPr>
            <a:r>
              <a:rPr lang="ru-RU" sz="1800" b="1" dirty="0">
                <a:solidFill>
                  <a:srgbClr val="002060"/>
                </a:solidFill>
                <a:ea typeface="Verdana" panose="020B0604030504040204" pitchFamily="34" charset="0"/>
                <a:cs typeface="Times New Roman" pitchFamily="18" charset="0"/>
              </a:rPr>
              <a:t>              учреждения </a:t>
            </a:r>
            <a:r>
              <a:rPr lang="ru-RU" sz="1800" b="1" dirty="0" smtClean="0">
                <a:solidFill>
                  <a:srgbClr val="002060"/>
                </a:solidFill>
                <a:ea typeface="Verdana" panose="020B0604030504040204" pitchFamily="34" charset="0"/>
                <a:cs typeface="Times New Roman" pitchFamily="18" charset="0"/>
              </a:rPr>
              <a:t>МЧС России </a:t>
            </a:r>
            <a:r>
              <a:rPr lang="ru-RU" sz="1800" b="1" dirty="0">
                <a:solidFill>
                  <a:srgbClr val="002060"/>
                </a:solidFill>
                <a:ea typeface="Verdana" panose="020B0604030504040204" pitchFamily="34" charset="0"/>
                <a:cs typeface="Times New Roman" pitchFamily="18" charset="0"/>
              </a:rPr>
              <a:t>и Москвы</a:t>
            </a:r>
          </a:p>
        </p:txBody>
      </p:sp>
      <p:sp>
        <p:nvSpPr>
          <p:cNvPr id="35" name="TextBox 34">
            <a:extLst>
              <a:ext uri="{FF2B5EF4-FFF2-40B4-BE49-F238E27FC236}">
                <a16:creationId xmlns:a16="http://schemas.microsoft.com/office/drawing/2014/main" id="{EF1BB947-6E67-481A-BBC0-C6E49D94E260}"/>
              </a:ext>
            </a:extLst>
          </p:cNvPr>
          <p:cNvSpPr txBox="1"/>
          <p:nvPr/>
        </p:nvSpPr>
        <p:spPr>
          <a:xfrm>
            <a:off x="770624" y="5919566"/>
            <a:ext cx="751742" cy="461665"/>
          </a:xfrm>
          <a:prstGeom prst="rect">
            <a:avLst/>
          </a:prstGeom>
          <a:noFill/>
        </p:spPr>
        <p:txBody>
          <a:bodyPr wrap="square">
            <a:spAutoFit/>
          </a:bodyPr>
          <a:lstStyle/>
          <a:p>
            <a:pPr algn="ctr"/>
            <a:r>
              <a:rPr lang="ru-RU" sz="2400" b="1" dirty="0" smtClean="0">
                <a:solidFill>
                  <a:schemeClr val="accent1">
                    <a:lumMod val="60000"/>
                    <a:lumOff val="40000"/>
                  </a:schemeClr>
                </a:solidFill>
                <a:latin typeface="PresentScript" pitchFamily="2" charset="0"/>
                <a:cs typeface="Times New Roman" panose="02020603050405020304" pitchFamily="18" charset="0"/>
              </a:rPr>
              <a:t>17</a:t>
            </a:r>
            <a:endParaRPr lang="ru-RU" sz="2400" dirty="0">
              <a:solidFill>
                <a:schemeClr val="accent1">
                  <a:lumMod val="60000"/>
                  <a:lumOff val="40000"/>
                </a:schemeClr>
              </a:solidFill>
              <a:latin typeface="PresentScript" pitchFamily="2" charset="0"/>
            </a:endParaRPr>
          </a:p>
        </p:txBody>
      </p:sp>
      <p:sp>
        <p:nvSpPr>
          <p:cNvPr id="17" name="TextBox 16">
            <a:extLst>
              <a:ext uri="{FF2B5EF4-FFF2-40B4-BE49-F238E27FC236}">
                <a16:creationId xmlns:a16="http://schemas.microsoft.com/office/drawing/2014/main" id="{85FE9871-6B5B-4A8C-A4F0-C0E2C2136C12}"/>
              </a:ext>
            </a:extLst>
          </p:cNvPr>
          <p:cNvSpPr txBox="1"/>
          <p:nvPr/>
        </p:nvSpPr>
        <p:spPr>
          <a:xfrm>
            <a:off x="1911097" y="2002058"/>
            <a:ext cx="6894576" cy="4832092"/>
          </a:xfrm>
          <a:prstGeom prst="rect">
            <a:avLst/>
          </a:prstGeom>
          <a:noFill/>
        </p:spPr>
        <p:txBody>
          <a:bodyPr wrap="square">
            <a:spAutoFit/>
          </a:bodyPr>
          <a:lstStyle/>
          <a:p>
            <a:pPr marL="92075" lvl="2" algn="ctr">
              <a:lnSpc>
                <a:spcPct val="90000"/>
              </a:lnSpc>
              <a:spcBef>
                <a:spcPts val="600"/>
              </a:spcBef>
            </a:pPr>
            <a:r>
              <a:rPr lang="ru-RU" sz="1600" b="1" i="0" dirty="0">
                <a:solidFill>
                  <a:schemeClr val="bg1"/>
                </a:solidFill>
                <a:effectLst/>
                <a:latin typeface="Arial" panose="020B0604020202020204" pitchFamily="34" charset="0"/>
                <a:cs typeface="Arial" panose="020B0604020202020204" pitchFamily="34" charset="0"/>
              </a:rPr>
              <a:t>Технический пожарно-спасательный колледж имени Героя Российской Федерации </a:t>
            </a:r>
            <a:r>
              <a:rPr lang="ru-RU" sz="1600" b="1" i="0" dirty="0" smtClean="0">
                <a:solidFill>
                  <a:schemeClr val="bg1"/>
                </a:solidFill>
                <a:effectLst/>
                <a:latin typeface="Arial" panose="020B0604020202020204" pitchFamily="34" charset="0"/>
                <a:cs typeface="Arial" panose="020B0604020202020204" pitchFamily="34" charset="0"/>
              </a:rPr>
              <a:t>В.М</a:t>
            </a:r>
            <a:r>
              <a:rPr lang="ru-RU" sz="1600" b="1" i="0" dirty="0">
                <a:solidFill>
                  <a:schemeClr val="bg1"/>
                </a:solidFill>
                <a:effectLst/>
                <a:latin typeface="Arial" panose="020B0604020202020204" pitchFamily="34" charset="0"/>
                <a:cs typeface="Arial" panose="020B0604020202020204" pitchFamily="34" charset="0"/>
              </a:rPr>
              <a:t>. </a:t>
            </a:r>
            <a:r>
              <a:rPr lang="ru-RU" sz="1600" b="1" i="0" dirty="0" smtClean="0">
                <a:solidFill>
                  <a:schemeClr val="bg1"/>
                </a:solidFill>
                <a:effectLst/>
                <a:latin typeface="Arial" panose="020B0604020202020204" pitchFamily="34" charset="0"/>
                <a:cs typeface="Arial" panose="020B0604020202020204" pitchFamily="34" charset="0"/>
              </a:rPr>
              <a:t>Максимчука</a:t>
            </a:r>
            <a:endParaRPr lang="en-US" sz="1600" b="1" i="0" dirty="0">
              <a:solidFill>
                <a:schemeClr val="bg1"/>
              </a:solidFill>
              <a:effectLst/>
              <a:latin typeface="Arial" panose="020B0604020202020204" pitchFamily="34" charset="0"/>
              <a:cs typeface="Arial" panose="020B0604020202020204" pitchFamily="34" charset="0"/>
            </a:endParaRPr>
          </a:p>
          <a:p>
            <a:pPr marL="0" lvl="2">
              <a:lnSpc>
                <a:spcPct val="75000"/>
              </a:lnSpc>
              <a:spcBef>
                <a:spcPts val="600"/>
              </a:spcBef>
            </a:pPr>
            <a:r>
              <a:rPr lang="en-US" sz="1600" b="0" i="0" dirty="0" smtClean="0">
                <a:solidFill>
                  <a:schemeClr val="bg1"/>
                </a:solidFill>
                <a:effectLst/>
                <a:latin typeface="Arial" panose="020B0604020202020204" pitchFamily="34" charset="0"/>
                <a:cs typeface="Arial" panose="020B0604020202020204" pitchFamily="34" charset="0"/>
              </a:rPr>
              <a:t>    </a:t>
            </a:r>
            <a:r>
              <a:rPr lang="ru-RU" sz="1400" b="1" i="0" dirty="0">
                <a:effectLst/>
                <a:latin typeface="Arial" panose="020B0604020202020204" pitchFamily="34" charset="0"/>
                <a:cs typeface="Arial" panose="020B0604020202020204" pitchFamily="34" charset="0"/>
              </a:rPr>
              <a:t>Колледж существует 22 года и проводит подготовку специалистов </a:t>
            </a:r>
            <a:r>
              <a:rPr lang="ru-RU" sz="1400" b="1" i="0" dirty="0">
                <a:solidFill>
                  <a:srgbClr val="FF0000"/>
                </a:solidFill>
                <a:effectLst/>
                <a:latin typeface="Arial" panose="020B0604020202020204" pitchFamily="34" charset="0"/>
                <a:cs typeface="Arial" panose="020B0604020202020204" pitchFamily="34" charset="0"/>
              </a:rPr>
              <a:t>по </a:t>
            </a:r>
            <a:r>
              <a:rPr lang="ru-RU" sz="1400" b="1" i="0" dirty="0" smtClean="0">
                <a:solidFill>
                  <a:srgbClr val="FF0000"/>
                </a:solidFill>
                <a:effectLst/>
                <a:latin typeface="Arial" panose="020B0604020202020204" pitchFamily="34" charset="0"/>
                <a:cs typeface="Arial" panose="020B0604020202020204" pitchFamily="34" charset="0"/>
              </a:rPr>
              <a:t>специальностям </a:t>
            </a:r>
            <a:r>
              <a:rPr lang="ru-RU" sz="1400" b="1" i="0" dirty="0">
                <a:effectLst/>
                <a:latin typeface="Arial" panose="020B0604020202020204" pitchFamily="34" charset="0"/>
                <a:cs typeface="Arial" panose="020B0604020202020204" pitchFamily="34" charset="0"/>
              </a:rPr>
              <a:t>среднего профессионального образования:</a:t>
            </a:r>
          </a:p>
          <a:p>
            <a:pPr marL="0" lvl="2">
              <a:spcBef>
                <a:spcPts val="600"/>
              </a:spcBef>
              <a:buFont typeface="Wingdings" panose="05000000000000000000" pitchFamily="2" charset="2"/>
              <a:buChar char="§"/>
            </a:pPr>
            <a:r>
              <a:rPr lang="ru-RU" sz="1400" b="1" dirty="0">
                <a:solidFill>
                  <a:srgbClr val="FFFF00"/>
                </a:solidFill>
                <a:latin typeface="Arial" panose="020B0604020202020204" pitchFamily="34" charset="0"/>
                <a:cs typeface="Arial" panose="020B0604020202020204" pitchFamily="34" charset="0"/>
              </a:rPr>
              <a:t> </a:t>
            </a:r>
            <a:r>
              <a:rPr lang="ru-RU" sz="1400" b="1" dirty="0" smtClean="0">
                <a:solidFill>
                  <a:srgbClr val="FFFF00"/>
                </a:solidFill>
                <a:latin typeface="Arial" panose="020B0604020202020204" pitchFamily="34" charset="0"/>
                <a:cs typeface="Arial" panose="020B0604020202020204" pitchFamily="34" charset="0"/>
              </a:rPr>
              <a:t> Пожарная </a:t>
            </a:r>
            <a:r>
              <a:rPr lang="ru-RU" sz="1400" b="1" dirty="0">
                <a:solidFill>
                  <a:srgbClr val="FFFF00"/>
                </a:solidFill>
                <a:latin typeface="Arial" panose="020B0604020202020204" pitchFamily="34" charset="0"/>
                <a:cs typeface="Arial" panose="020B0604020202020204" pitchFamily="34" charset="0"/>
              </a:rPr>
              <a:t>безопасность;</a:t>
            </a:r>
          </a:p>
          <a:p>
            <a:pPr marL="0" lvl="2">
              <a:buFont typeface="Wingdings" panose="05000000000000000000" pitchFamily="2" charset="2"/>
              <a:buChar char="§"/>
            </a:pPr>
            <a:r>
              <a:rPr lang="ru-RU" sz="1400" b="1" dirty="0">
                <a:solidFill>
                  <a:srgbClr val="FFFF00"/>
                </a:solidFill>
                <a:latin typeface="Arial" panose="020B0604020202020204" pitchFamily="34" charset="0"/>
                <a:cs typeface="Arial" panose="020B0604020202020204" pitchFamily="34" charset="0"/>
              </a:rPr>
              <a:t> </a:t>
            </a:r>
            <a:r>
              <a:rPr lang="ru-RU" sz="1400" b="1" dirty="0" smtClean="0">
                <a:solidFill>
                  <a:srgbClr val="FFFF00"/>
                </a:solidFill>
                <a:latin typeface="Arial" panose="020B0604020202020204" pitchFamily="34" charset="0"/>
                <a:cs typeface="Arial" panose="020B0604020202020204" pitchFamily="34" charset="0"/>
              </a:rPr>
              <a:t> Защита </a:t>
            </a:r>
            <a:r>
              <a:rPr lang="ru-RU" sz="1400" b="1" dirty="0">
                <a:solidFill>
                  <a:srgbClr val="FFFF00"/>
                </a:solidFill>
                <a:latin typeface="Arial" panose="020B0604020202020204" pitchFamily="34" charset="0"/>
                <a:cs typeface="Arial" panose="020B0604020202020204" pitchFamily="34" charset="0"/>
              </a:rPr>
              <a:t>в чрезвычайных ситуациях; </a:t>
            </a:r>
            <a:endParaRPr lang="en-US" sz="1400" b="1" dirty="0">
              <a:solidFill>
                <a:srgbClr val="FFFF00"/>
              </a:solidFill>
              <a:latin typeface="Arial" panose="020B0604020202020204" pitchFamily="34" charset="0"/>
              <a:cs typeface="Arial" panose="020B0604020202020204" pitchFamily="34" charset="0"/>
            </a:endParaRPr>
          </a:p>
          <a:p>
            <a:pPr marL="182563" lvl="2" indent="-182563">
              <a:lnSpc>
                <a:spcPct val="90000"/>
              </a:lnSpc>
              <a:buFont typeface="Wingdings" panose="05000000000000000000" pitchFamily="2" charset="2"/>
              <a:buChar char="§"/>
            </a:pPr>
            <a:r>
              <a:rPr lang="ru-RU" sz="1400" b="1" i="0" dirty="0" smtClean="0">
                <a:solidFill>
                  <a:srgbClr val="FFFF00"/>
                </a:solidFill>
                <a:effectLst/>
                <a:latin typeface="Arial" panose="020B0604020202020204" pitchFamily="34" charset="0"/>
                <a:cs typeface="Arial" panose="020B0604020202020204" pitchFamily="34" charset="0"/>
              </a:rPr>
              <a:t>Техническое </a:t>
            </a:r>
            <a:r>
              <a:rPr lang="ru-RU" sz="1400" b="1" i="0" dirty="0">
                <a:solidFill>
                  <a:srgbClr val="FFFF00"/>
                </a:solidFill>
                <a:effectLst/>
                <a:latin typeface="Arial" panose="020B0604020202020204" pitchFamily="34" charset="0"/>
                <a:cs typeface="Arial" panose="020B0604020202020204" pitchFamily="34" charset="0"/>
              </a:rPr>
              <a:t>обслуживание и ремонт двигателей, систем и </a:t>
            </a:r>
            <a:r>
              <a:rPr lang="ru-RU" sz="1400" b="1" i="0" dirty="0" smtClean="0">
                <a:solidFill>
                  <a:srgbClr val="FFFF00"/>
                </a:solidFill>
                <a:effectLst/>
                <a:latin typeface="Arial" panose="020B0604020202020204" pitchFamily="34" charset="0"/>
                <a:cs typeface="Arial" panose="020B0604020202020204" pitchFamily="34" charset="0"/>
              </a:rPr>
              <a:t>агрегатов</a:t>
            </a:r>
            <a:r>
              <a:rPr lang="en-US" sz="1400" b="1" i="0" dirty="0" smtClean="0">
                <a:solidFill>
                  <a:srgbClr val="FFFF00"/>
                </a:solidFill>
                <a:effectLst/>
                <a:latin typeface="Arial" panose="020B0604020202020204" pitchFamily="34" charset="0"/>
                <a:cs typeface="Arial" panose="020B0604020202020204" pitchFamily="34" charset="0"/>
              </a:rPr>
              <a:t>   </a:t>
            </a:r>
            <a:r>
              <a:rPr lang="ru-RU" sz="1400" b="1" i="0" dirty="0">
                <a:solidFill>
                  <a:srgbClr val="FFFF00"/>
                </a:solidFill>
                <a:effectLst/>
                <a:latin typeface="Arial" panose="020B0604020202020204" pitchFamily="34" charset="0"/>
                <a:cs typeface="Arial" panose="020B0604020202020204" pitchFamily="34" charset="0"/>
              </a:rPr>
              <a:t>автомобилей;</a:t>
            </a:r>
          </a:p>
          <a:p>
            <a:pPr marL="0" lvl="4">
              <a:buFont typeface="Wingdings" panose="05000000000000000000" pitchFamily="2" charset="2"/>
              <a:buChar char="§"/>
            </a:pPr>
            <a:r>
              <a:rPr lang="ru-RU" sz="1400" b="1" dirty="0" smtClean="0">
                <a:solidFill>
                  <a:srgbClr val="FFFF00"/>
                </a:solidFill>
                <a:latin typeface="Arial" panose="020B0604020202020204" pitchFamily="34" charset="0"/>
                <a:cs typeface="Arial" panose="020B0604020202020204" pitchFamily="34" charset="0"/>
              </a:rPr>
              <a:t> Информационные </a:t>
            </a:r>
            <a:r>
              <a:rPr lang="ru-RU" sz="1400" b="1" dirty="0">
                <a:solidFill>
                  <a:srgbClr val="FFFF00"/>
                </a:solidFill>
                <a:latin typeface="Arial" panose="020B0604020202020204" pitchFamily="34" charset="0"/>
                <a:cs typeface="Arial" panose="020B0604020202020204" pitchFamily="34" charset="0"/>
              </a:rPr>
              <a:t>системы и программирование</a:t>
            </a:r>
            <a:endParaRPr lang="en-US" sz="1400" b="1" dirty="0">
              <a:solidFill>
                <a:srgbClr val="FFFF00"/>
              </a:solidFill>
              <a:latin typeface="Arial" panose="020B0604020202020204" pitchFamily="34" charset="0"/>
              <a:cs typeface="Arial" panose="020B0604020202020204" pitchFamily="34" charset="0"/>
            </a:endParaRPr>
          </a:p>
          <a:p>
            <a:pPr marL="0" lvl="2">
              <a:lnSpc>
                <a:spcPct val="75000"/>
              </a:lnSpc>
              <a:spcBef>
                <a:spcPts val="600"/>
              </a:spcBef>
              <a:spcAft>
                <a:spcPts val="600"/>
              </a:spcAft>
            </a:pPr>
            <a:r>
              <a:rPr lang="ru-RU" sz="1400" b="1" i="0" dirty="0" smtClean="0">
                <a:solidFill>
                  <a:srgbClr val="FF0000"/>
                </a:solidFill>
                <a:effectLst/>
                <a:latin typeface="Arial" panose="020B0604020202020204" pitchFamily="34" charset="0"/>
                <a:cs typeface="Arial" panose="020B0604020202020204" pitchFamily="34" charset="0"/>
              </a:rPr>
              <a:t>и </a:t>
            </a:r>
            <a:r>
              <a:rPr lang="ru-RU" sz="1400" b="1" i="0" dirty="0">
                <a:solidFill>
                  <a:srgbClr val="FF0000"/>
                </a:solidFill>
                <a:effectLst/>
                <a:latin typeface="Arial" panose="020B0604020202020204" pitchFamily="34" charset="0"/>
                <a:cs typeface="Arial" panose="020B0604020202020204" pitchFamily="34" charset="0"/>
              </a:rPr>
              <a:t>профессиям:</a:t>
            </a:r>
          </a:p>
          <a:p>
            <a:pPr marL="182563" lvl="2" indent="-182563">
              <a:lnSpc>
                <a:spcPct val="85000"/>
              </a:lnSpc>
              <a:buFont typeface="Wingdings" panose="05000000000000000000" pitchFamily="2" charset="2"/>
              <a:buChar char="§"/>
            </a:pPr>
            <a:r>
              <a:rPr lang="ru-RU" sz="1400" b="1" dirty="0" smtClean="0">
                <a:solidFill>
                  <a:srgbClr val="FFFF00"/>
                </a:solidFill>
                <a:latin typeface="Arial" panose="020B0604020202020204" pitchFamily="34" charset="0"/>
                <a:cs typeface="Arial" panose="020B0604020202020204" pitchFamily="34" charset="0"/>
              </a:rPr>
              <a:t>Пожарный</a:t>
            </a:r>
            <a:r>
              <a:rPr lang="ru-RU" sz="1400" b="1" dirty="0">
                <a:solidFill>
                  <a:srgbClr val="FFFF00"/>
                </a:solidFill>
                <a:latin typeface="Arial" panose="020B0604020202020204" pitchFamily="34" charset="0"/>
                <a:cs typeface="Arial" panose="020B0604020202020204" pitchFamily="34" charset="0"/>
              </a:rPr>
              <a:t>;</a:t>
            </a:r>
          </a:p>
          <a:p>
            <a:pPr marL="182563" lvl="2" indent="-182563">
              <a:lnSpc>
                <a:spcPct val="85000"/>
              </a:lnSpc>
              <a:buFont typeface="Wingdings" panose="05000000000000000000" pitchFamily="2" charset="2"/>
              <a:buChar char="§"/>
            </a:pPr>
            <a:r>
              <a:rPr lang="ru-RU" sz="1400" b="1" dirty="0" smtClean="0">
                <a:solidFill>
                  <a:srgbClr val="FFFF00"/>
                </a:solidFill>
                <a:latin typeface="Arial" panose="020B0604020202020204" pitchFamily="34" charset="0"/>
                <a:cs typeface="Arial" panose="020B0604020202020204" pitchFamily="34" charset="0"/>
              </a:rPr>
              <a:t>Автомеханик</a:t>
            </a:r>
            <a:r>
              <a:rPr lang="ru-RU" sz="1400" b="1" dirty="0">
                <a:solidFill>
                  <a:srgbClr val="FFFF00"/>
                </a:solidFill>
                <a:latin typeface="Arial" panose="020B0604020202020204" pitchFamily="34" charset="0"/>
                <a:cs typeface="Arial" panose="020B0604020202020204" pitchFamily="34" charset="0"/>
              </a:rPr>
              <a:t>; </a:t>
            </a:r>
            <a:endParaRPr lang="en-US" sz="1400" b="1" dirty="0">
              <a:solidFill>
                <a:srgbClr val="FFFF00"/>
              </a:solidFill>
              <a:latin typeface="Arial" panose="020B0604020202020204" pitchFamily="34" charset="0"/>
              <a:cs typeface="Arial" panose="020B0604020202020204" pitchFamily="34" charset="0"/>
            </a:endParaRPr>
          </a:p>
          <a:p>
            <a:pPr marL="182563" lvl="2" indent="-182563">
              <a:lnSpc>
                <a:spcPct val="85000"/>
              </a:lnSpc>
              <a:buFont typeface="Wingdings" panose="05000000000000000000" pitchFamily="2" charset="2"/>
              <a:buChar char="§"/>
            </a:pPr>
            <a:r>
              <a:rPr lang="ru-RU" sz="1400" b="1" dirty="0" smtClean="0">
                <a:solidFill>
                  <a:srgbClr val="FFFF00"/>
                </a:solidFill>
                <a:latin typeface="Arial" panose="020B0604020202020204" pitchFamily="34" charset="0"/>
                <a:cs typeface="Arial" panose="020B0604020202020204" pitchFamily="34" charset="0"/>
              </a:rPr>
              <a:t>Мастер </a:t>
            </a:r>
            <a:r>
              <a:rPr lang="ru-RU" sz="1400" b="1" dirty="0">
                <a:solidFill>
                  <a:srgbClr val="FFFF00"/>
                </a:solidFill>
                <a:latin typeface="Arial" panose="020B0604020202020204" pitchFamily="34" charset="0"/>
                <a:cs typeface="Arial" panose="020B0604020202020204" pitchFamily="34" charset="0"/>
              </a:rPr>
              <a:t>по ремонту и обслуживанию автомобилей </a:t>
            </a:r>
            <a:endParaRPr lang="en-US" sz="1400" b="1" dirty="0">
              <a:solidFill>
                <a:srgbClr val="FFFF00"/>
              </a:solidFill>
              <a:latin typeface="Arial" panose="020B0604020202020204" pitchFamily="34" charset="0"/>
              <a:cs typeface="Arial" panose="020B0604020202020204" pitchFamily="34" charset="0"/>
            </a:endParaRPr>
          </a:p>
          <a:p>
            <a:pPr marL="182563" lvl="2" indent="-182563">
              <a:lnSpc>
                <a:spcPct val="85000"/>
              </a:lnSpc>
              <a:buFont typeface="Wingdings" panose="05000000000000000000" pitchFamily="2" charset="2"/>
              <a:buChar char="§"/>
            </a:pPr>
            <a:r>
              <a:rPr lang="ru-RU" sz="1400" b="1" dirty="0" smtClean="0">
                <a:solidFill>
                  <a:srgbClr val="FFFF00"/>
                </a:solidFill>
                <a:latin typeface="Arial" panose="020B0604020202020204" pitchFamily="34" charset="0"/>
                <a:cs typeface="Arial" panose="020B0604020202020204" pitchFamily="34" charset="0"/>
              </a:rPr>
              <a:t>Наладчик </a:t>
            </a:r>
            <a:r>
              <a:rPr lang="ru-RU" sz="1400" b="1" dirty="0">
                <a:solidFill>
                  <a:srgbClr val="FFFF00"/>
                </a:solidFill>
                <a:latin typeface="Arial" panose="020B0604020202020204" pitchFamily="34" charset="0"/>
                <a:cs typeface="Arial" panose="020B0604020202020204" pitchFamily="34" charset="0"/>
              </a:rPr>
              <a:t>аппаратного и программного обеспечения </a:t>
            </a:r>
            <a:endParaRPr lang="en-US" sz="1400" b="1" dirty="0">
              <a:solidFill>
                <a:srgbClr val="FFFF00"/>
              </a:solidFill>
              <a:latin typeface="Arial" panose="020B0604020202020204" pitchFamily="34" charset="0"/>
              <a:cs typeface="Arial" panose="020B0604020202020204" pitchFamily="34" charset="0"/>
            </a:endParaRPr>
          </a:p>
          <a:p>
            <a:pPr marL="182563" lvl="2" indent="-182563">
              <a:lnSpc>
                <a:spcPct val="85000"/>
              </a:lnSpc>
              <a:buFont typeface="Wingdings" panose="05000000000000000000" pitchFamily="2" charset="2"/>
              <a:buChar char="§"/>
            </a:pPr>
            <a:r>
              <a:rPr lang="ru-RU" sz="1400" b="1" dirty="0" smtClean="0">
                <a:solidFill>
                  <a:srgbClr val="FFFF00"/>
                </a:solidFill>
                <a:latin typeface="Arial" panose="020B0604020202020204" pitchFamily="34" charset="0"/>
                <a:cs typeface="Arial" panose="020B0604020202020204" pitchFamily="34" charset="0"/>
              </a:rPr>
              <a:t>Мастер </a:t>
            </a:r>
            <a:r>
              <a:rPr lang="ru-RU" sz="1400" b="1" dirty="0">
                <a:solidFill>
                  <a:srgbClr val="FFFF00"/>
                </a:solidFill>
                <a:latin typeface="Arial" panose="020B0604020202020204" pitchFamily="34" charset="0"/>
                <a:cs typeface="Arial" panose="020B0604020202020204" pitchFamily="34" charset="0"/>
              </a:rPr>
              <a:t>по обработке цифровой информации</a:t>
            </a:r>
          </a:p>
          <a:p>
            <a:pPr algn="l">
              <a:lnSpc>
                <a:spcPct val="75000"/>
              </a:lnSpc>
            </a:pPr>
            <a:endParaRPr lang="ru-RU" sz="1400" b="1" i="0" dirty="0">
              <a:solidFill>
                <a:schemeClr val="bg1"/>
              </a:solidFill>
              <a:effectLst/>
              <a:latin typeface="Arial" panose="020B0604020202020204" pitchFamily="34" charset="0"/>
              <a:cs typeface="Arial" panose="020B0604020202020204" pitchFamily="34" charset="0"/>
            </a:endParaRPr>
          </a:p>
          <a:p>
            <a:pPr algn="l">
              <a:lnSpc>
                <a:spcPct val="75000"/>
              </a:lnSpc>
            </a:pPr>
            <a:r>
              <a:rPr lang="ru-RU" sz="1400" b="1" i="0" dirty="0">
                <a:effectLst/>
                <a:latin typeface="Arial" panose="020B0604020202020204" pitchFamily="34" charset="0"/>
                <a:cs typeface="Arial" panose="020B0604020202020204" pitchFamily="34" charset="0"/>
              </a:rPr>
              <a:t>Колледж </a:t>
            </a:r>
            <a:r>
              <a:rPr lang="ru-RU" sz="1400" b="1" i="0" dirty="0" smtClean="0">
                <a:effectLst/>
                <a:latin typeface="Arial" panose="020B0604020202020204" pitchFamily="34" charset="0"/>
                <a:cs typeface="Arial" panose="020B0604020202020204" pitchFamily="34" charset="0"/>
              </a:rPr>
              <a:t>располагается  на 6 территориях и имеет кадетский </a:t>
            </a:r>
            <a:r>
              <a:rPr lang="ru-RU" sz="1400" b="1" i="0" dirty="0">
                <a:effectLst/>
                <a:latin typeface="Arial" panose="020B0604020202020204" pitchFamily="34" charset="0"/>
                <a:cs typeface="Arial" panose="020B0604020202020204" pitchFamily="34" charset="0"/>
              </a:rPr>
              <a:t>корпус.</a:t>
            </a:r>
          </a:p>
          <a:p>
            <a:pPr algn="l">
              <a:lnSpc>
                <a:spcPct val="75000"/>
              </a:lnSpc>
            </a:pPr>
            <a:endParaRPr lang="ru-RU" sz="1400" b="1" i="0" dirty="0">
              <a:solidFill>
                <a:schemeClr val="bg1"/>
              </a:solidFill>
              <a:effectLst/>
              <a:latin typeface="Arial" panose="020B0604020202020204" pitchFamily="34" charset="0"/>
              <a:cs typeface="Arial" panose="020B0604020202020204" pitchFamily="34" charset="0"/>
            </a:endParaRPr>
          </a:p>
          <a:p>
            <a:pPr algn="l">
              <a:lnSpc>
                <a:spcPct val="75000"/>
              </a:lnSpc>
            </a:pPr>
            <a:r>
              <a:rPr lang="ru-RU" sz="1400" b="1" i="0" dirty="0">
                <a:solidFill>
                  <a:schemeClr val="bg1"/>
                </a:solidFill>
                <a:effectLst/>
                <a:latin typeface="Arial" panose="020B0604020202020204" pitchFamily="34" charset="0"/>
                <a:cs typeface="Arial" panose="020B0604020202020204" pitchFamily="34" charset="0"/>
              </a:rPr>
              <a:t>Студенты Колледжа на протяжении нескольких лет участвуют и занимают призовые места в Открытых чемпионатах профессионального мастерства "Московские мастера" по стандартам </a:t>
            </a:r>
            <a:r>
              <a:rPr lang="ru-RU" sz="1400" b="1" i="0" dirty="0" err="1">
                <a:solidFill>
                  <a:schemeClr val="bg1"/>
                </a:solidFill>
                <a:effectLst/>
                <a:latin typeface="Arial" panose="020B0604020202020204" pitchFamily="34" charset="0"/>
                <a:cs typeface="Arial" panose="020B0604020202020204" pitchFamily="34" charset="0"/>
              </a:rPr>
              <a:t>WorldSkills</a:t>
            </a:r>
            <a:r>
              <a:rPr lang="ru-RU" sz="1400" b="1" i="0" dirty="0">
                <a:solidFill>
                  <a:schemeClr val="bg1"/>
                </a:solidFill>
                <a:effectLst/>
                <a:latin typeface="Arial" panose="020B0604020202020204" pitchFamily="34" charset="0"/>
                <a:cs typeface="Arial" panose="020B0604020202020204" pitchFamily="34" charset="0"/>
              </a:rPr>
              <a:t> </a:t>
            </a:r>
            <a:r>
              <a:rPr lang="ru-RU" sz="1400" b="1" i="0" dirty="0" err="1">
                <a:solidFill>
                  <a:schemeClr val="bg1"/>
                </a:solidFill>
                <a:effectLst/>
                <a:latin typeface="Arial" panose="020B0604020202020204" pitchFamily="34" charset="0"/>
                <a:cs typeface="Arial" panose="020B0604020202020204" pitchFamily="34" charset="0"/>
              </a:rPr>
              <a:t>Russia</a:t>
            </a:r>
            <a:r>
              <a:rPr lang="ru-RU" sz="1400" b="1" i="0" dirty="0">
                <a:solidFill>
                  <a:schemeClr val="bg1"/>
                </a:solidFill>
                <a:effectLst/>
                <a:latin typeface="Arial" panose="020B0604020202020204" pitchFamily="34" charset="0"/>
                <a:cs typeface="Arial" panose="020B0604020202020204" pitchFamily="34" charset="0"/>
              </a:rPr>
              <a:t> и на всероссийских чемпионатах по компетенциям</a:t>
            </a:r>
            <a:r>
              <a:rPr lang="ru-RU" sz="1400" b="1" i="0" dirty="0" smtClean="0">
                <a:solidFill>
                  <a:schemeClr val="bg1"/>
                </a:solidFill>
                <a:effectLst/>
                <a:latin typeface="Arial" panose="020B0604020202020204" pitchFamily="34" charset="0"/>
                <a:cs typeface="Arial" panose="020B0604020202020204" pitchFamily="34" charset="0"/>
              </a:rPr>
              <a:t>: </a:t>
            </a:r>
          </a:p>
          <a:p>
            <a:pPr marL="357188" algn="l">
              <a:lnSpc>
                <a:spcPct val="75000"/>
              </a:lnSpc>
              <a:spcBef>
                <a:spcPts val="600"/>
              </a:spcBef>
            </a:pPr>
            <a:r>
              <a:rPr lang="ru-RU" sz="1400" b="1" i="0" dirty="0" smtClean="0">
                <a:effectLst/>
                <a:latin typeface="Arial" panose="020B0604020202020204" pitchFamily="34" charset="0"/>
                <a:cs typeface="Arial" panose="020B0604020202020204" pitchFamily="34" charset="0"/>
              </a:rPr>
              <a:t>«</a:t>
            </a:r>
            <a:r>
              <a:rPr lang="ru-RU" sz="1400" b="1" i="0" dirty="0">
                <a:effectLst/>
                <a:latin typeface="Arial" panose="020B0604020202020204" pitchFamily="34" charset="0"/>
                <a:cs typeface="Arial" panose="020B0604020202020204" pitchFamily="34" charset="0"/>
              </a:rPr>
              <a:t>Спасательные работы</a:t>
            </a:r>
            <a:r>
              <a:rPr lang="ru-RU" sz="1400" b="1" i="0" dirty="0" smtClean="0">
                <a:effectLst/>
                <a:latin typeface="Arial" panose="020B0604020202020204" pitchFamily="34" charset="0"/>
                <a:cs typeface="Arial" panose="020B0604020202020204" pitchFamily="34" charset="0"/>
              </a:rPr>
              <a:t>»;    «</a:t>
            </a:r>
            <a:r>
              <a:rPr lang="ru-RU" sz="1400" b="1" i="0" dirty="0">
                <a:effectLst/>
                <a:latin typeface="Arial" panose="020B0604020202020204" pitchFamily="34" charset="0"/>
                <a:cs typeface="Arial" panose="020B0604020202020204" pitchFamily="34" charset="0"/>
              </a:rPr>
              <a:t>Пожарная безопасность</a:t>
            </a:r>
            <a:r>
              <a:rPr lang="ru-RU" sz="1400" b="1" i="0" dirty="0" smtClean="0">
                <a:effectLst/>
                <a:latin typeface="Arial" panose="020B0604020202020204" pitchFamily="34" charset="0"/>
                <a:cs typeface="Arial" panose="020B0604020202020204" pitchFamily="34" charset="0"/>
              </a:rPr>
              <a:t>»;   «</a:t>
            </a:r>
            <a:r>
              <a:rPr lang="ru-RU" sz="1400" b="1" i="0" dirty="0">
                <a:effectLst/>
                <a:latin typeface="Arial" panose="020B0604020202020204" pitchFamily="34" charset="0"/>
                <a:cs typeface="Arial" panose="020B0604020202020204" pitchFamily="34" charset="0"/>
              </a:rPr>
              <a:t>Внешнее пилотирование и эксплуатация </a:t>
            </a:r>
            <a:r>
              <a:rPr lang="ru-RU" sz="1400" b="1" i="0" dirty="0" smtClean="0">
                <a:effectLst/>
                <a:latin typeface="Arial" panose="020B0604020202020204" pitchFamily="34" charset="0"/>
                <a:cs typeface="Arial" panose="020B0604020202020204" pitchFamily="34" charset="0"/>
              </a:rPr>
              <a:t>беспилотных  воздушных  </a:t>
            </a:r>
            <a:r>
              <a:rPr lang="ru-RU" sz="1400" b="1" i="0" dirty="0">
                <a:effectLst/>
                <a:latin typeface="Arial" panose="020B0604020202020204" pitchFamily="34" charset="0"/>
                <a:cs typeface="Arial" panose="020B0604020202020204" pitchFamily="34" charset="0"/>
              </a:rPr>
              <a:t>судов</a:t>
            </a:r>
            <a:r>
              <a:rPr lang="ru-RU" sz="1400" b="1" i="0" dirty="0" smtClean="0">
                <a:effectLst/>
                <a:latin typeface="Arial" panose="020B0604020202020204" pitchFamily="34" charset="0"/>
                <a:cs typeface="Arial" panose="020B0604020202020204" pitchFamily="34" charset="0"/>
              </a:rPr>
              <a:t>»</a:t>
            </a:r>
            <a:endParaRPr lang="ru-RU" sz="1400" b="1" i="0" dirty="0">
              <a:effectLst/>
              <a:latin typeface="Arial" panose="020B0604020202020204" pitchFamily="34" charset="0"/>
              <a:cs typeface="Arial" panose="020B0604020202020204" pitchFamily="34" charset="0"/>
            </a:endParaRPr>
          </a:p>
        </p:txBody>
      </p:sp>
      <p:pic>
        <p:nvPicPr>
          <p:cNvPr id="4098" name="Picture 2" descr="Государственное бюджетное профессиональное образовательное учреждение  города Москвы &quot;Технический пожарно-спасательный колледж имени Героя  Российской Федерации В.М. Максимчука&quot;"/>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35661" y="2178196"/>
            <a:ext cx="2005470" cy="1082955"/>
          </a:xfrm>
          <a:prstGeom prst="rect">
            <a:avLst/>
          </a:prstGeom>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57844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B6C6D4">
                <a:alpha val="30980"/>
              </a:srgbClr>
            </a:gs>
            <a:gs pos="100000">
              <a:srgbClr val="E95149">
                <a:alpha val="79000"/>
              </a:srgbClr>
            </a:gs>
          </a:gsLst>
          <a:lin ang="1800000" scaled="0"/>
          <a:tileRect/>
        </a:gradFill>
        <a:effectLst/>
      </p:bgPr>
    </p:bg>
    <p:spTree>
      <p:nvGrpSpPr>
        <p:cNvPr id="1" name=""/>
        <p:cNvGrpSpPr/>
        <p:nvPr/>
      </p:nvGrpSpPr>
      <p:grpSpPr>
        <a:xfrm>
          <a:off x="0" y="0"/>
          <a:ext cx="0" cy="0"/>
          <a:chOff x="0" y="0"/>
          <a:chExt cx="0" cy="0"/>
        </a:xfrm>
      </p:grpSpPr>
      <p:pic>
        <p:nvPicPr>
          <p:cNvPr id="31" name="Рисунок 30">
            <a:extLst>
              <a:ext uri="{FF2B5EF4-FFF2-40B4-BE49-F238E27FC236}">
                <a16:creationId xmlns:a16="http://schemas.microsoft.com/office/drawing/2014/main" id="{16EA4A85-646A-4054-BF2C-1E99A264589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1882" y="-9710"/>
            <a:ext cx="989226" cy="6858000"/>
          </a:xfrm>
          <a:prstGeom prst="rect">
            <a:avLst/>
          </a:prstGeom>
          <a:solidFill>
            <a:schemeClr val="accent2">
              <a:lumMod val="20000"/>
              <a:lumOff val="80000"/>
            </a:schemeClr>
          </a:solidFill>
          <a:ln>
            <a:gradFill>
              <a:gsLst>
                <a:gs pos="0">
                  <a:schemeClr val="accent1">
                    <a:lumMod val="12000"/>
                    <a:lumOff val="88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pic>
      <p:sp>
        <p:nvSpPr>
          <p:cNvPr id="20" name="TextBox 19">
            <a:extLst>
              <a:ext uri="{FF2B5EF4-FFF2-40B4-BE49-F238E27FC236}">
                <a16:creationId xmlns:a16="http://schemas.microsoft.com/office/drawing/2014/main" id="{2AE39DF6-DD00-4DD2-9C2A-4B1F9943F82F}"/>
              </a:ext>
            </a:extLst>
          </p:cNvPr>
          <p:cNvSpPr txBox="1"/>
          <p:nvPr/>
        </p:nvSpPr>
        <p:spPr>
          <a:xfrm>
            <a:off x="2072787" y="3011337"/>
            <a:ext cx="4778618" cy="369332"/>
          </a:xfrm>
          <a:prstGeom prst="rect">
            <a:avLst/>
          </a:prstGeom>
          <a:noFill/>
        </p:spPr>
        <p:txBody>
          <a:bodyPr wrap="square">
            <a:spAutoFit/>
          </a:bodyPr>
          <a:lstStyle/>
          <a:p>
            <a:r>
              <a:rPr lang="ru-RU" b="0" i="0" dirty="0">
                <a:solidFill>
                  <a:srgbClr val="000000"/>
                </a:solidFill>
                <a:effectLst/>
                <a:latin typeface="Times New Roman" panose="02020603050405020304" pitchFamily="18" charset="0"/>
              </a:rPr>
              <a:t> </a:t>
            </a:r>
            <a:endParaRPr lang="ru-RU" dirty="0"/>
          </a:p>
        </p:txBody>
      </p:sp>
      <p:grpSp>
        <p:nvGrpSpPr>
          <p:cNvPr id="18" name="Группа 17">
            <a:extLst>
              <a:ext uri="{FF2B5EF4-FFF2-40B4-BE49-F238E27FC236}">
                <a16:creationId xmlns:a16="http://schemas.microsoft.com/office/drawing/2014/main" id="{76F779BA-9699-43ED-99A2-67984A4666D9}"/>
              </a:ext>
            </a:extLst>
          </p:cNvPr>
          <p:cNvGrpSpPr/>
          <p:nvPr/>
        </p:nvGrpSpPr>
        <p:grpSpPr>
          <a:xfrm>
            <a:off x="619383" y="423616"/>
            <a:ext cx="7515548" cy="1044000"/>
            <a:chOff x="619383" y="423616"/>
            <a:chExt cx="7515548" cy="1044000"/>
          </a:xfrm>
        </p:grpSpPr>
        <p:grpSp>
          <p:nvGrpSpPr>
            <p:cNvPr id="22" name="Группа 21">
              <a:extLst>
                <a:ext uri="{FF2B5EF4-FFF2-40B4-BE49-F238E27FC236}">
                  <a16:creationId xmlns:a16="http://schemas.microsoft.com/office/drawing/2014/main" id="{D68A2FAF-7E55-4807-916C-8DB0D1FCDC27}"/>
                </a:ext>
              </a:extLst>
            </p:cNvPr>
            <p:cNvGrpSpPr/>
            <p:nvPr/>
          </p:nvGrpSpPr>
          <p:grpSpPr>
            <a:xfrm>
              <a:off x="2161045" y="753984"/>
              <a:ext cx="5973886" cy="575029"/>
              <a:chOff x="1738353" y="753984"/>
              <a:chExt cx="5973886" cy="575029"/>
            </a:xfrm>
          </p:grpSpPr>
          <p:sp>
            <p:nvSpPr>
              <p:cNvPr id="26" name="TextBox 25">
                <a:extLst>
                  <a:ext uri="{FF2B5EF4-FFF2-40B4-BE49-F238E27FC236}">
                    <a16:creationId xmlns:a16="http://schemas.microsoft.com/office/drawing/2014/main" id="{713514AB-49ED-4A8E-AF94-97BFBD306D62}"/>
                  </a:ext>
                </a:extLst>
              </p:cNvPr>
              <p:cNvSpPr txBox="1"/>
              <p:nvPr/>
            </p:nvSpPr>
            <p:spPr>
              <a:xfrm>
                <a:off x="1738353" y="753984"/>
                <a:ext cx="5973886" cy="575029"/>
              </a:xfrm>
              <a:prstGeom prst="rect">
                <a:avLst/>
              </a:prstGeom>
              <a:noFill/>
            </p:spPr>
            <p:txBody>
              <a:bodyPr wrap="square" anchor="ctr">
                <a:spAutoFit/>
              </a:bodyPr>
              <a:lstStyle/>
              <a:p>
                <a:pPr algn="ctr">
                  <a:lnSpc>
                    <a:spcPct val="25000"/>
                  </a:lnSpc>
                </a:pPr>
                <a:r>
                  <a:rPr lang="ru-RU" altLang="ru-RU" sz="2400" b="1" spc="-100" dirty="0">
                    <a:solidFill>
                      <a:srgbClr val="10328F"/>
                    </a:solidFill>
                    <a:latin typeface="+mj-lt"/>
                    <a:ea typeface="Verdana" panose="020B0604030504040204" pitchFamily="34" charset="0"/>
                    <a:cs typeface="Times New Roman" pitchFamily="18" charset="0"/>
                  </a:rPr>
                  <a:t>Всероссийский открытый урок ОБЖ</a:t>
                </a:r>
              </a:p>
              <a:p>
                <a:pPr algn="ctr">
                  <a:lnSpc>
                    <a:spcPct val="25000"/>
                  </a:lnSpc>
                </a:pPr>
                <a:endParaRPr lang="ru-RU" altLang="ru-RU" sz="2400" b="1" spc="-100" dirty="0">
                  <a:solidFill>
                    <a:srgbClr val="10328F"/>
                  </a:solidFill>
                  <a:latin typeface="+mj-lt"/>
                  <a:ea typeface="Verdana" panose="020B0604030504040204" pitchFamily="34" charset="0"/>
                  <a:cs typeface="Times New Roman" pitchFamily="18" charset="0"/>
                </a:endParaRPr>
              </a:p>
              <a:p>
                <a:pPr algn="ctr">
                  <a:lnSpc>
                    <a:spcPct val="25000"/>
                  </a:lnSpc>
                </a:pPr>
                <a:endParaRPr lang="ru-RU" altLang="ru-RU" sz="2400" b="1" dirty="0">
                  <a:solidFill>
                    <a:srgbClr val="10328F"/>
                  </a:solidFill>
                  <a:latin typeface="+mj-lt"/>
                  <a:ea typeface="Verdana" panose="020B0604030504040204" pitchFamily="34" charset="0"/>
                  <a:cs typeface="Times New Roman" pitchFamily="18" charset="0"/>
                </a:endParaRPr>
              </a:p>
              <a:p>
                <a:pPr algn="ctr">
                  <a:lnSpc>
                    <a:spcPct val="25000"/>
                  </a:lnSpc>
                </a:pPr>
                <a:endParaRPr lang="ru-RU" altLang="ru-RU" sz="2400" b="1" dirty="0">
                  <a:solidFill>
                    <a:srgbClr val="10328F"/>
                  </a:solidFill>
                  <a:latin typeface="+mj-lt"/>
                  <a:ea typeface="Verdana" panose="020B0604030504040204" pitchFamily="34" charset="0"/>
                  <a:cs typeface="Times New Roman" pitchFamily="18" charset="0"/>
                </a:endParaRPr>
              </a:p>
              <a:p>
                <a:pPr algn="ctr">
                  <a:lnSpc>
                    <a:spcPct val="30000"/>
                  </a:lnSpc>
                </a:pPr>
                <a:r>
                  <a:rPr lang="ru-RU" altLang="ru-RU" b="1" dirty="0">
                    <a:solidFill>
                      <a:srgbClr val="10328F"/>
                    </a:solidFill>
                    <a:latin typeface="+mj-lt"/>
                    <a:ea typeface="Verdana" panose="020B0604030504040204" pitchFamily="34" charset="0"/>
                    <a:cs typeface="Times New Roman" pitchFamily="18" charset="0"/>
                  </a:rPr>
                  <a:t> </a:t>
                </a:r>
                <a:r>
                  <a:rPr lang="ru-RU" altLang="ru-RU" dirty="0">
                    <a:solidFill>
                      <a:srgbClr val="10328F"/>
                    </a:solidFill>
                    <a:latin typeface="+mj-lt"/>
                    <a:ea typeface="Verdana" panose="020B0604030504040204" pitchFamily="34" charset="0"/>
                    <a:cs typeface="Times New Roman" pitchFamily="18" charset="0"/>
                  </a:rPr>
                  <a:t>30 апреля 2021 года</a:t>
                </a:r>
              </a:p>
            </p:txBody>
          </p:sp>
          <p:pic>
            <p:nvPicPr>
              <p:cNvPr id="27" name="Рисунок 26">
                <a:extLst>
                  <a:ext uri="{FF2B5EF4-FFF2-40B4-BE49-F238E27FC236}">
                    <a16:creationId xmlns:a16="http://schemas.microsoft.com/office/drawing/2014/main" id="{D2A4AA9B-8705-41F8-8EF2-6683C2F1E2C6}"/>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2248669" y="911585"/>
                <a:ext cx="5028698" cy="174405"/>
              </a:xfrm>
              <a:prstGeom prst="rect">
                <a:avLst/>
              </a:prstGeom>
            </p:spPr>
          </p:pic>
        </p:grpSp>
        <p:pic>
          <p:nvPicPr>
            <p:cNvPr id="23" name="Picture 2">
              <a:extLst>
                <a:ext uri="{FF2B5EF4-FFF2-40B4-BE49-F238E27FC236}">
                  <a16:creationId xmlns:a16="http://schemas.microsoft.com/office/drawing/2014/main" id="{EDC715FE-D12D-46B3-885E-F5FD098FC1E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9383" y="423616"/>
              <a:ext cx="1051102" cy="1044000"/>
            </a:xfrm>
            <a:prstGeom prst="rect">
              <a:avLst/>
            </a:prstGeom>
            <a:noFill/>
            <a:extLst>
              <a:ext uri="{909E8E84-426E-40DD-AFC4-6F175D3DCCD1}">
                <a14:hiddenFill xmlns:a14="http://schemas.microsoft.com/office/drawing/2010/main">
                  <a:solidFill>
                    <a:srgbClr val="FFFFFF"/>
                  </a:solidFill>
                </a14:hiddenFill>
              </a:ext>
            </a:extLst>
          </p:spPr>
        </p:pic>
      </p:grpSp>
      <p:pic>
        <p:nvPicPr>
          <p:cNvPr id="2" name="Рисунок 1">
            <a:extLst>
              <a:ext uri="{FF2B5EF4-FFF2-40B4-BE49-F238E27FC236}">
                <a16:creationId xmlns:a16="http://schemas.microsoft.com/office/drawing/2014/main" id="{691C944E-19DF-4ADD-9473-5E1CE54E0C91}"/>
              </a:ext>
            </a:extLst>
          </p:cNvPr>
          <p:cNvPicPr>
            <a:picLocks noChangeAspect="1"/>
          </p:cNvPicPr>
          <p:nvPr/>
        </p:nvPicPr>
        <p:blipFill>
          <a:blip r:embed="rId5"/>
          <a:stretch>
            <a:fillRect/>
          </a:stretch>
        </p:blipFill>
        <p:spPr>
          <a:xfrm>
            <a:off x="1957606" y="1871934"/>
            <a:ext cx="6957794" cy="4509298"/>
          </a:xfrm>
          <a:prstGeom prst="rect">
            <a:avLst/>
          </a:prstGeom>
        </p:spPr>
      </p:pic>
      <p:sp>
        <p:nvSpPr>
          <p:cNvPr id="14" name="TextBox 13">
            <a:extLst>
              <a:ext uri="{FF2B5EF4-FFF2-40B4-BE49-F238E27FC236}">
                <a16:creationId xmlns:a16="http://schemas.microsoft.com/office/drawing/2014/main" id="{A7C2AAEF-8519-456B-890F-8847F850DAE4}"/>
              </a:ext>
            </a:extLst>
          </p:cNvPr>
          <p:cNvSpPr txBox="1"/>
          <p:nvPr/>
        </p:nvSpPr>
        <p:spPr>
          <a:xfrm>
            <a:off x="2329634" y="2089573"/>
            <a:ext cx="6459282" cy="4016484"/>
          </a:xfrm>
          <a:prstGeom prst="rect">
            <a:avLst/>
          </a:prstGeom>
          <a:noFill/>
        </p:spPr>
        <p:txBody>
          <a:bodyPr wrap="square" rtlCol="0">
            <a:spAutoFit/>
          </a:bodyPr>
          <a:lstStyle/>
          <a:p>
            <a:pPr algn="l"/>
            <a:r>
              <a:rPr lang="ru-RU" sz="1300" b="0" i="0" dirty="0">
                <a:solidFill>
                  <a:srgbClr val="000000"/>
                </a:solidFill>
                <a:effectLst/>
                <a:latin typeface="Arial" panose="020B0604020202020204" pitchFamily="34" charset="0"/>
                <a:cs typeface="Arial" panose="020B0604020202020204" pitchFamily="34" charset="0"/>
              </a:rPr>
              <a:t>    </a:t>
            </a:r>
            <a:r>
              <a:rPr lang="ru-RU" sz="1500" b="0" i="0" dirty="0">
                <a:solidFill>
                  <a:srgbClr val="000000"/>
                </a:solidFill>
                <a:effectLst/>
                <a:latin typeface="Arial" panose="020B0604020202020204" pitchFamily="34" charset="0"/>
                <a:cs typeface="Arial" panose="020B0604020202020204" pitchFamily="34" charset="0"/>
              </a:rPr>
              <a:t>26 апреля 1986 года в результате теплового взрыва разрушился четвертый энергоблок Чернобыльской атомной электростанции, расположенной на территории </a:t>
            </a:r>
            <a:r>
              <a:rPr lang="ru-RU" sz="1500" b="0" i="0" dirty="0" smtClean="0">
                <a:solidFill>
                  <a:srgbClr val="000000"/>
                </a:solidFill>
                <a:effectLst/>
                <a:latin typeface="Arial" panose="020B0604020202020204" pitchFamily="34" charset="0"/>
                <a:cs typeface="Arial" panose="020B0604020202020204" pitchFamily="34" charset="0"/>
              </a:rPr>
              <a:t>Украины.  Авария </a:t>
            </a:r>
            <a:r>
              <a:rPr lang="ru-RU" sz="1500" b="0" i="0" dirty="0">
                <a:solidFill>
                  <a:srgbClr val="000000"/>
                </a:solidFill>
                <a:effectLst/>
                <a:latin typeface="Arial" panose="020B0604020202020204" pitchFamily="34" charset="0"/>
                <a:cs typeface="Arial" panose="020B0604020202020204" pitchFamily="34" charset="0"/>
              </a:rPr>
              <a:t>на Чернобыльской АЭС является крупнейшей в истории </a:t>
            </a:r>
            <a:r>
              <a:rPr lang="ru-RU" sz="1500" b="0" i="0" dirty="0" smtClean="0">
                <a:solidFill>
                  <a:srgbClr val="000000"/>
                </a:solidFill>
                <a:effectLst/>
                <a:latin typeface="Arial" panose="020B0604020202020204" pitchFamily="34" charset="0"/>
                <a:cs typeface="Arial" panose="020B0604020202020204" pitchFamily="34" charset="0"/>
              </a:rPr>
              <a:t>мировой атомной </a:t>
            </a:r>
            <a:r>
              <a:rPr lang="ru-RU" sz="1500" b="0" i="0" dirty="0">
                <a:solidFill>
                  <a:srgbClr val="000000"/>
                </a:solidFill>
                <a:effectLst/>
                <a:latin typeface="Arial" panose="020B0604020202020204" pitchFamily="34" charset="0"/>
                <a:cs typeface="Arial" panose="020B0604020202020204" pitchFamily="34" charset="0"/>
              </a:rPr>
              <a:t>энергетики.</a:t>
            </a:r>
          </a:p>
          <a:p>
            <a:pPr algn="just">
              <a:spcBef>
                <a:spcPts val="600"/>
              </a:spcBef>
            </a:pPr>
            <a:r>
              <a:rPr lang="ru-RU" sz="1500" b="0" i="0" dirty="0">
                <a:solidFill>
                  <a:srgbClr val="FFFF00"/>
                </a:solidFill>
                <a:effectLst/>
                <a:latin typeface="Arial" panose="020B0604020202020204" pitchFamily="34" charset="0"/>
                <a:cs typeface="Arial" panose="020B0604020202020204" pitchFamily="34" charset="0"/>
              </a:rPr>
              <a:t>   Атомная электростанция - это ядерный реактор, предназначенный для выработки электроэнергии.</a:t>
            </a:r>
          </a:p>
          <a:p>
            <a:pPr algn="just">
              <a:spcBef>
                <a:spcPts val="600"/>
              </a:spcBef>
            </a:pPr>
            <a:r>
              <a:rPr lang="ru-RU" sz="1500" b="0" i="0" dirty="0">
                <a:effectLst/>
                <a:latin typeface="Arial" panose="020B0604020202020204" pitchFamily="34" charset="0"/>
                <a:cs typeface="Arial" panose="020B0604020202020204" pitchFamily="34" charset="0"/>
              </a:rPr>
              <a:t>   При разрушении </a:t>
            </a:r>
            <a:r>
              <a:rPr lang="ru-RU" sz="1500" b="0" i="0" dirty="0" smtClean="0">
                <a:effectLst/>
                <a:latin typeface="Arial" panose="020B0604020202020204" pitchFamily="34" charset="0"/>
                <a:cs typeface="Arial" panose="020B0604020202020204" pitchFamily="34" charset="0"/>
              </a:rPr>
              <a:t>реактора </a:t>
            </a:r>
            <a:r>
              <a:rPr lang="ru-RU" sz="1500" b="0" i="0" dirty="0">
                <a:effectLst/>
                <a:latin typeface="Arial" panose="020B0604020202020204" pitchFamily="34" charset="0"/>
                <a:cs typeface="Arial" panose="020B0604020202020204" pitchFamily="34" charset="0"/>
              </a:rPr>
              <a:t>происходит выброс огромного количества радиоактивных материалов, изотопов урана, плутония, йода в окружающую среду. После взрыва энергоблока Чернобыльской АЭС зараженная площадь составила более 200 тысяч квадратных километров, 70 процентов из которой пришлись на территорию Украины, Белоруссии и России.</a:t>
            </a:r>
          </a:p>
          <a:p>
            <a:pPr algn="just">
              <a:spcBef>
                <a:spcPts val="600"/>
              </a:spcBef>
            </a:pPr>
            <a:r>
              <a:rPr lang="ru-RU" sz="1500" b="0" i="0" dirty="0" smtClean="0">
                <a:solidFill>
                  <a:schemeClr val="bg1"/>
                </a:solidFill>
                <a:effectLst/>
                <a:latin typeface="Arial" panose="020B0604020202020204" pitchFamily="34" charset="0"/>
                <a:cs typeface="Arial" panose="020B0604020202020204" pitchFamily="34" charset="0"/>
              </a:rPr>
              <a:t>Первыми </a:t>
            </a:r>
            <a:r>
              <a:rPr lang="ru-RU" sz="1500" b="0" i="0" dirty="0">
                <a:solidFill>
                  <a:schemeClr val="bg1"/>
                </a:solidFill>
                <a:effectLst/>
                <a:latin typeface="Arial" panose="020B0604020202020204" pitchFamily="34" charset="0"/>
                <a:cs typeface="Arial" panose="020B0604020202020204" pitchFamily="34" charset="0"/>
              </a:rPr>
              <a:t>ликвидаторами аварии стали пожарные, которые тушили возгорание в первый час после взрыва и которые боролись с атомной стихией. Их было 28 бойцов, принявших на себя жар пламени и смертоносное дыхание реактора.</a:t>
            </a:r>
          </a:p>
        </p:txBody>
      </p:sp>
      <p:sp>
        <p:nvSpPr>
          <p:cNvPr id="24" name="Прямоугольник: скругленные углы 23">
            <a:extLst>
              <a:ext uri="{FF2B5EF4-FFF2-40B4-BE49-F238E27FC236}">
                <a16:creationId xmlns:a16="http://schemas.microsoft.com/office/drawing/2014/main" id="{287B454C-010E-4B73-8AAF-F4AD87BAE9B0}"/>
              </a:ext>
            </a:extLst>
          </p:cNvPr>
          <p:cNvSpPr/>
          <p:nvPr/>
        </p:nvSpPr>
        <p:spPr>
          <a:xfrm>
            <a:off x="2721916" y="1630104"/>
            <a:ext cx="5597139" cy="324000"/>
          </a:xfrm>
          <a:prstGeom prst="roundRect">
            <a:avLst/>
          </a:prstGeom>
          <a:solidFill>
            <a:schemeClr val="tx1"/>
          </a:solidFill>
          <a:ln w="38100">
            <a:solidFill>
              <a:srgbClr val="B6C6D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9" name="Овал 28">
            <a:extLst>
              <a:ext uri="{FF2B5EF4-FFF2-40B4-BE49-F238E27FC236}">
                <a16:creationId xmlns:a16="http://schemas.microsoft.com/office/drawing/2014/main" id="{79365AC8-E07A-4404-BBDE-4785D851306B}"/>
              </a:ext>
            </a:extLst>
          </p:cNvPr>
          <p:cNvSpPr/>
          <p:nvPr/>
        </p:nvSpPr>
        <p:spPr>
          <a:xfrm>
            <a:off x="2483760" y="1327510"/>
            <a:ext cx="431320" cy="431320"/>
          </a:xfrm>
          <a:prstGeom prst="ellipse">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ln w="12700">
                <a:solidFill>
                  <a:schemeClr val="tx1"/>
                </a:solidFill>
              </a:ln>
              <a:solidFill>
                <a:schemeClr val="bg2">
                  <a:lumMod val="10000"/>
                  <a:lumOff val="90000"/>
                </a:schemeClr>
              </a:solidFill>
            </a:endParaRPr>
          </a:p>
        </p:txBody>
      </p:sp>
      <p:sp>
        <p:nvSpPr>
          <p:cNvPr id="37" name="TextBox 36">
            <a:extLst>
              <a:ext uri="{FF2B5EF4-FFF2-40B4-BE49-F238E27FC236}">
                <a16:creationId xmlns:a16="http://schemas.microsoft.com/office/drawing/2014/main" id="{373DEE98-F8F1-4D6D-941A-8C6777C36BD1}"/>
              </a:ext>
            </a:extLst>
          </p:cNvPr>
          <p:cNvSpPr txBox="1"/>
          <p:nvPr/>
        </p:nvSpPr>
        <p:spPr>
          <a:xfrm>
            <a:off x="2539662" y="1341781"/>
            <a:ext cx="372925" cy="369332"/>
          </a:xfrm>
          <a:prstGeom prst="rect">
            <a:avLst/>
          </a:prstGeom>
          <a:noFill/>
        </p:spPr>
        <p:txBody>
          <a:bodyPr wrap="square">
            <a:spAutoFit/>
          </a:bodyPr>
          <a:lstStyle/>
          <a:p>
            <a:r>
              <a:rPr lang="ru-RU" sz="1800" b="1" spc="-40" dirty="0">
                <a:solidFill>
                  <a:srgbClr val="C00000"/>
                </a:solidFill>
                <a:latin typeface="Arial" panose="020B0604020202020204" pitchFamily="34" charset="0"/>
                <a:ea typeface="Verdana" panose="020B0604030504040204" pitchFamily="34" charset="0"/>
                <a:cs typeface="Arial" panose="020B0604020202020204" pitchFamily="34" charset="0"/>
              </a:rPr>
              <a:t>2</a:t>
            </a:r>
            <a:endParaRPr lang="ru-RU" dirty="0"/>
          </a:p>
        </p:txBody>
      </p:sp>
      <p:sp>
        <p:nvSpPr>
          <p:cNvPr id="30" name="TextBox 29">
            <a:extLst>
              <a:ext uri="{FF2B5EF4-FFF2-40B4-BE49-F238E27FC236}">
                <a16:creationId xmlns:a16="http://schemas.microsoft.com/office/drawing/2014/main" id="{6333FE92-BF48-4A82-A510-2F6E3CA74D1B}"/>
              </a:ext>
            </a:extLst>
          </p:cNvPr>
          <p:cNvSpPr txBox="1"/>
          <p:nvPr/>
        </p:nvSpPr>
        <p:spPr>
          <a:xfrm>
            <a:off x="2799496" y="1593830"/>
            <a:ext cx="5989420" cy="369332"/>
          </a:xfrm>
          <a:prstGeom prst="rect">
            <a:avLst/>
          </a:prstGeom>
          <a:noFill/>
        </p:spPr>
        <p:txBody>
          <a:bodyPr wrap="square">
            <a:spAutoFit/>
          </a:bodyPr>
          <a:lstStyle/>
          <a:p>
            <a:r>
              <a:rPr lang="ru-RU" sz="1800" b="1" dirty="0">
                <a:solidFill>
                  <a:schemeClr val="bg1"/>
                </a:solidFill>
                <a:effectLst>
                  <a:outerShdw blurRad="38100" dist="38100" dir="2700000" algn="tl">
                    <a:srgbClr val="000000">
                      <a:alpha val="43137"/>
                    </a:srgbClr>
                  </a:outerShdw>
                </a:effectLst>
                <a:ea typeface="Courier New" panose="02070309020205020404" pitchFamily="49" charset="0"/>
              </a:rPr>
              <a:t>35-лет со дня аварии на Чернобыльской АЭС</a:t>
            </a:r>
            <a:r>
              <a:rPr lang="ru-RU" sz="1800" b="1" dirty="0">
                <a:solidFill>
                  <a:schemeClr val="bg1"/>
                </a:solidFill>
                <a:effectLst/>
                <a:ea typeface="Courier New" panose="02070309020205020404" pitchFamily="49" charset="0"/>
              </a:rPr>
              <a:t> </a:t>
            </a:r>
            <a:endParaRPr lang="ru-RU" dirty="0">
              <a:solidFill>
                <a:schemeClr val="bg1"/>
              </a:solidFill>
            </a:endParaRPr>
          </a:p>
        </p:txBody>
      </p:sp>
      <p:pic>
        <p:nvPicPr>
          <p:cNvPr id="1026" name="Picture 2">
            <a:extLst>
              <a:ext uri="{FF2B5EF4-FFF2-40B4-BE49-F238E27FC236}">
                <a16:creationId xmlns:a16="http://schemas.microsoft.com/office/drawing/2014/main" id="{0B0E8C3A-BBD2-43E8-A4C5-EED1E51507B0}"/>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699" y="2010185"/>
            <a:ext cx="2208564" cy="1426732"/>
          </a:xfrm>
          <a:prstGeom prst="rect">
            <a:avLst/>
          </a:prstGeom>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028" name="Picture 4">
            <a:extLst>
              <a:ext uri="{FF2B5EF4-FFF2-40B4-BE49-F238E27FC236}">
                <a16:creationId xmlns:a16="http://schemas.microsoft.com/office/drawing/2014/main" id="{D5B8AF2C-94F7-4E0C-ACFF-ACC0FCBC841A}"/>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699" y="3557496"/>
            <a:ext cx="2208564" cy="2164472"/>
          </a:xfrm>
          <a:prstGeom prst="rect">
            <a:avLst/>
          </a:prstGeom>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35" name="TextBox 34">
            <a:extLst>
              <a:ext uri="{FF2B5EF4-FFF2-40B4-BE49-F238E27FC236}">
                <a16:creationId xmlns:a16="http://schemas.microsoft.com/office/drawing/2014/main" id="{EF1BB947-6E67-481A-BBC0-C6E49D94E260}"/>
              </a:ext>
            </a:extLst>
          </p:cNvPr>
          <p:cNvSpPr txBox="1"/>
          <p:nvPr/>
        </p:nvSpPr>
        <p:spPr>
          <a:xfrm>
            <a:off x="770624" y="5919566"/>
            <a:ext cx="751742" cy="461665"/>
          </a:xfrm>
          <a:prstGeom prst="rect">
            <a:avLst/>
          </a:prstGeom>
          <a:noFill/>
        </p:spPr>
        <p:txBody>
          <a:bodyPr wrap="square">
            <a:spAutoFit/>
          </a:bodyPr>
          <a:lstStyle/>
          <a:p>
            <a:pPr algn="ctr"/>
            <a:r>
              <a:rPr lang="ru-RU" sz="2400" b="1" dirty="0" smtClean="0">
                <a:solidFill>
                  <a:schemeClr val="accent1">
                    <a:lumMod val="60000"/>
                    <a:lumOff val="40000"/>
                  </a:schemeClr>
                </a:solidFill>
                <a:latin typeface="PresentScript" pitchFamily="2" charset="0"/>
                <a:cs typeface="Times New Roman" panose="02020603050405020304" pitchFamily="18" charset="0"/>
              </a:rPr>
              <a:t>18</a:t>
            </a:r>
            <a:endParaRPr lang="ru-RU" sz="2400" dirty="0">
              <a:solidFill>
                <a:schemeClr val="accent1">
                  <a:lumMod val="60000"/>
                  <a:lumOff val="40000"/>
                </a:schemeClr>
              </a:solidFill>
              <a:latin typeface="PresentScript" pitchFamily="2" charset="0"/>
            </a:endParaRPr>
          </a:p>
        </p:txBody>
      </p:sp>
    </p:spTree>
    <p:extLst>
      <p:ext uri="{BB962C8B-B14F-4D97-AF65-F5344CB8AC3E}">
        <p14:creationId xmlns:p14="http://schemas.microsoft.com/office/powerpoint/2010/main" val="365730148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B6C6D4">
                <a:alpha val="30980"/>
              </a:srgbClr>
            </a:gs>
            <a:gs pos="100000">
              <a:srgbClr val="E95149">
                <a:alpha val="79000"/>
              </a:srgbClr>
            </a:gs>
          </a:gsLst>
          <a:lin ang="1800000" scaled="0"/>
          <a:tileRect/>
        </a:gradFill>
        <a:effectLst/>
      </p:bgPr>
    </p:bg>
    <p:spTree>
      <p:nvGrpSpPr>
        <p:cNvPr id="1" name=""/>
        <p:cNvGrpSpPr/>
        <p:nvPr/>
      </p:nvGrpSpPr>
      <p:grpSpPr>
        <a:xfrm>
          <a:off x="0" y="0"/>
          <a:ext cx="0" cy="0"/>
          <a:chOff x="0" y="0"/>
          <a:chExt cx="0" cy="0"/>
        </a:xfrm>
      </p:grpSpPr>
      <p:pic>
        <p:nvPicPr>
          <p:cNvPr id="31" name="Рисунок 30">
            <a:extLst>
              <a:ext uri="{FF2B5EF4-FFF2-40B4-BE49-F238E27FC236}">
                <a16:creationId xmlns:a16="http://schemas.microsoft.com/office/drawing/2014/main" id="{16EA4A85-646A-4054-BF2C-1E99A264589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1882" y="-9710"/>
            <a:ext cx="989226" cy="6858000"/>
          </a:xfrm>
          <a:prstGeom prst="rect">
            <a:avLst/>
          </a:prstGeom>
          <a:solidFill>
            <a:schemeClr val="accent2">
              <a:lumMod val="20000"/>
              <a:lumOff val="80000"/>
            </a:schemeClr>
          </a:solidFill>
          <a:ln>
            <a:gradFill>
              <a:gsLst>
                <a:gs pos="0">
                  <a:schemeClr val="accent1">
                    <a:lumMod val="12000"/>
                    <a:lumOff val="88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pic>
      <p:sp>
        <p:nvSpPr>
          <p:cNvPr id="20" name="TextBox 19">
            <a:extLst>
              <a:ext uri="{FF2B5EF4-FFF2-40B4-BE49-F238E27FC236}">
                <a16:creationId xmlns:a16="http://schemas.microsoft.com/office/drawing/2014/main" id="{2AE39DF6-DD00-4DD2-9C2A-4B1F9943F82F}"/>
              </a:ext>
            </a:extLst>
          </p:cNvPr>
          <p:cNvSpPr txBox="1"/>
          <p:nvPr/>
        </p:nvSpPr>
        <p:spPr>
          <a:xfrm>
            <a:off x="2072787" y="3011337"/>
            <a:ext cx="4778618" cy="369332"/>
          </a:xfrm>
          <a:prstGeom prst="rect">
            <a:avLst/>
          </a:prstGeom>
          <a:noFill/>
        </p:spPr>
        <p:txBody>
          <a:bodyPr wrap="square">
            <a:spAutoFit/>
          </a:bodyPr>
          <a:lstStyle/>
          <a:p>
            <a:r>
              <a:rPr lang="ru-RU" b="0" i="0" dirty="0">
                <a:solidFill>
                  <a:srgbClr val="000000"/>
                </a:solidFill>
                <a:effectLst/>
                <a:latin typeface="Times New Roman" panose="02020603050405020304" pitchFamily="18" charset="0"/>
              </a:rPr>
              <a:t> </a:t>
            </a:r>
            <a:endParaRPr lang="ru-RU" dirty="0"/>
          </a:p>
        </p:txBody>
      </p:sp>
      <p:grpSp>
        <p:nvGrpSpPr>
          <p:cNvPr id="18" name="Группа 17">
            <a:extLst>
              <a:ext uri="{FF2B5EF4-FFF2-40B4-BE49-F238E27FC236}">
                <a16:creationId xmlns:a16="http://schemas.microsoft.com/office/drawing/2014/main" id="{76F779BA-9699-43ED-99A2-67984A4666D9}"/>
              </a:ext>
            </a:extLst>
          </p:cNvPr>
          <p:cNvGrpSpPr/>
          <p:nvPr/>
        </p:nvGrpSpPr>
        <p:grpSpPr>
          <a:xfrm>
            <a:off x="619383" y="423616"/>
            <a:ext cx="7515548" cy="1044000"/>
            <a:chOff x="619383" y="423616"/>
            <a:chExt cx="7515548" cy="1044000"/>
          </a:xfrm>
        </p:grpSpPr>
        <p:grpSp>
          <p:nvGrpSpPr>
            <p:cNvPr id="22" name="Группа 21">
              <a:extLst>
                <a:ext uri="{FF2B5EF4-FFF2-40B4-BE49-F238E27FC236}">
                  <a16:creationId xmlns:a16="http://schemas.microsoft.com/office/drawing/2014/main" id="{D68A2FAF-7E55-4807-916C-8DB0D1FCDC27}"/>
                </a:ext>
              </a:extLst>
            </p:cNvPr>
            <p:cNvGrpSpPr/>
            <p:nvPr/>
          </p:nvGrpSpPr>
          <p:grpSpPr>
            <a:xfrm>
              <a:off x="2161045" y="753984"/>
              <a:ext cx="5973886" cy="575029"/>
              <a:chOff x="1738353" y="753984"/>
              <a:chExt cx="5973886" cy="575029"/>
            </a:xfrm>
          </p:grpSpPr>
          <p:sp>
            <p:nvSpPr>
              <p:cNvPr id="26" name="TextBox 25">
                <a:extLst>
                  <a:ext uri="{FF2B5EF4-FFF2-40B4-BE49-F238E27FC236}">
                    <a16:creationId xmlns:a16="http://schemas.microsoft.com/office/drawing/2014/main" id="{713514AB-49ED-4A8E-AF94-97BFBD306D62}"/>
                  </a:ext>
                </a:extLst>
              </p:cNvPr>
              <p:cNvSpPr txBox="1"/>
              <p:nvPr/>
            </p:nvSpPr>
            <p:spPr>
              <a:xfrm>
                <a:off x="1738353" y="753984"/>
                <a:ext cx="5973886" cy="575029"/>
              </a:xfrm>
              <a:prstGeom prst="rect">
                <a:avLst/>
              </a:prstGeom>
              <a:noFill/>
            </p:spPr>
            <p:txBody>
              <a:bodyPr wrap="square" anchor="ctr">
                <a:spAutoFit/>
              </a:bodyPr>
              <a:lstStyle/>
              <a:p>
                <a:pPr algn="ctr">
                  <a:lnSpc>
                    <a:spcPct val="25000"/>
                  </a:lnSpc>
                </a:pPr>
                <a:r>
                  <a:rPr lang="ru-RU" altLang="ru-RU" sz="2400" b="1" spc="-100" dirty="0">
                    <a:solidFill>
                      <a:srgbClr val="10328F"/>
                    </a:solidFill>
                    <a:latin typeface="+mj-lt"/>
                    <a:ea typeface="Verdana" panose="020B0604030504040204" pitchFamily="34" charset="0"/>
                    <a:cs typeface="Times New Roman" pitchFamily="18" charset="0"/>
                  </a:rPr>
                  <a:t>Всероссийский открытый урок ОБЖ</a:t>
                </a:r>
              </a:p>
              <a:p>
                <a:pPr algn="ctr">
                  <a:lnSpc>
                    <a:spcPct val="25000"/>
                  </a:lnSpc>
                </a:pPr>
                <a:endParaRPr lang="ru-RU" altLang="ru-RU" sz="2400" b="1" spc="-100" dirty="0">
                  <a:solidFill>
                    <a:srgbClr val="10328F"/>
                  </a:solidFill>
                  <a:latin typeface="+mj-lt"/>
                  <a:ea typeface="Verdana" panose="020B0604030504040204" pitchFamily="34" charset="0"/>
                  <a:cs typeface="Times New Roman" pitchFamily="18" charset="0"/>
                </a:endParaRPr>
              </a:p>
              <a:p>
                <a:pPr algn="ctr">
                  <a:lnSpc>
                    <a:spcPct val="25000"/>
                  </a:lnSpc>
                </a:pPr>
                <a:endParaRPr lang="ru-RU" altLang="ru-RU" sz="2400" b="1" dirty="0">
                  <a:solidFill>
                    <a:srgbClr val="10328F"/>
                  </a:solidFill>
                  <a:latin typeface="+mj-lt"/>
                  <a:ea typeface="Verdana" panose="020B0604030504040204" pitchFamily="34" charset="0"/>
                  <a:cs typeface="Times New Roman" pitchFamily="18" charset="0"/>
                </a:endParaRPr>
              </a:p>
              <a:p>
                <a:pPr algn="ctr">
                  <a:lnSpc>
                    <a:spcPct val="25000"/>
                  </a:lnSpc>
                </a:pPr>
                <a:endParaRPr lang="ru-RU" altLang="ru-RU" sz="2400" b="1" dirty="0">
                  <a:solidFill>
                    <a:srgbClr val="10328F"/>
                  </a:solidFill>
                  <a:latin typeface="+mj-lt"/>
                  <a:ea typeface="Verdana" panose="020B0604030504040204" pitchFamily="34" charset="0"/>
                  <a:cs typeface="Times New Roman" pitchFamily="18" charset="0"/>
                </a:endParaRPr>
              </a:p>
              <a:p>
                <a:pPr algn="ctr">
                  <a:lnSpc>
                    <a:spcPct val="30000"/>
                  </a:lnSpc>
                </a:pPr>
                <a:r>
                  <a:rPr lang="ru-RU" altLang="ru-RU" b="1" dirty="0">
                    <a:solidFill>
                      <a:srgbClr val="10328F"/>
                    </a:solidFill>
                    <a:latin typeface="+mj-lt"/>
                    <a:ea typeface="Verdana" panose="020B0604030504040204" pitchFamily="34" charset="0"/>
                    <a:cs typeface="Times New Roman" pitchFamily="18" charset="0"/>
                  </a:rPr>
                  <a:t> </a:t>
                </a:r>
                <a:r>
                  <a:rPr lang="ru-RU" altLang="ru-RU" dirty="0">
                    <a:solidFill>
                      <a:srgbClr val="10328F"/>
                    </a:solidFill>
                    <a:latin typeface="+mj-lt"/>
                    <a:ea typeface="Verdana" panose="020B0604030504040204" pitchFamily="34" charset="0"/>
                    <a:cs typeface="Times New Roman" pitchFamily="18" charset="0"/>
                  </a:rPr>
                  <a:t>30 апреля 2021 года</a:t>
                </a:r>
              </a:p>
            </p:txBody>
          </p:sp>
          <p:pic>
            <p:nvPicPr>
              <p:cNvPr id="27" name="Рисунок 26">
                <a:extLst>
                  <a:ext uri="{FF2B5EF4-FFF2-40B4-BE49-F238E27FC236}">
                    <a16:creationId xmlns:a16="http://schemas.microsoft.com/office/drawing/2014/main" id="{D2A4AA9B-8705-41F8-8EF2-6683C2F1E2C6}"/>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2248669" y="911585"/>
                <a:ext cx="5028698" cy="174405"/>
              </a:xfrm>
              <a:prstGeom prst="rect">
                <a:avLst/>
              </a:prstGeom>
            </p:spPr>
          </p:pic>
        </p:grpSp>
        <p:pic>
          <p:nvPicPr>
            <p:cNvPr id="23" name="Picture 2">
              <a:extLst>
                <a:ext uri="{FF2B5EF4-FFF2-40B4-BE49-F238E27FC236}">
                  <a16:creationId xmlns:a16="http://schemas.microsoft.com/office/drawing/2014/main" id="{EDC715FE-D12D-46B3-885E-F5FD098FC1E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9383" y="423616"/>
              <a:ext cx="1051102" cy="1044000"/>
            </a:xfrm>
            <a:prstGeom prst="rect">
              <a:avLst/>
            </a:prstGeom>
            <a:noFill/>
            <a:extLst>
              <a:ext uri="{909E8E84-426E-40DD-AFC4-6F175D3DCCD1}">
                <a14:hiddenFill xmlns:a14="http://schemas.microsoft.com/office/drawing/2010/main">
                  <a:solidFill>
                    <a:srgbClr val="FFFFFF"/>
                  </a:solidFill>
                </a14:hiddenFill>
              </a:ext>
            </a:extLst>
          </p:spPr>
        </p:pic>
      </p:grpSp>
      <p:pic>
        <p:nvPicPr>
          <p:cNvPr id="2" name="Рисунок 1">
            <a:extLst>
              <a:ext uri="{FF2B5EF4-FFF2-40B4-BE49-F238E27FC236}">
                <a16:creationId xmlns:a16="http://schemas.microsoft.com/office/drawing/2014/main" id="{691C944E-19DF-4ADD-9473-5E1CE54E0C91}"/>
              </a:ext>
            </a:extLst>
          </p:cNvPr>
          <p:cNvPicPr>
            <a:picLocks noChangeAspect="1"/>
          </p:cNvPicPr>
          <p:nvPr/>
        </p:nvPicPr>
        <p:blipFill>
          <a:blip r:embed="rId5"/>
          <a:stretch>
            <a:fillRect/>
          </a:stretch>
        </p:blipFill>
        <p:spPr>
          <a:xfrm>
            <a:off x="1957606" y="1871933"/>
            <a:ext cx="6939506" cy="4821475"/>
          </a:xfrm>
          <a:prstGeom prst="rect">
            <a:avLst/>
          </a:prstGeom>
        </p:spPr>
      </p:pic>
      <p:sp>
        <p:nvSpPr>
          <p:cNvPr id="14" name="TextBox 13">
            <a:extLst>
              <a:ext uri="{FF2B5EF4-FFF2-40B4-BE49-F238E27FC236}">
                <a16:creationId xmlns:a16="http://schemas.microsoft.com/office/drawing/2014/main" id="{A7C2AAEF-8519-456B-890F-8847F850DAE4}"/>
              </a:ext>
            </a:extLst>
          </p:cNvPr>
          <p:cNvSpPr txBox="1"/>
          <p:nvPr/>
        </p:nvSpPr>
        <p:spPr>
          <a:xfrm>
            <a:off x="2329634" y="2089573"/>
            <a:ext cx="6348022" cy="2939266"/>
          </a:xfrm>
          <a:prstGeom prst="rect">
            <a:avLst/>
          </a:prstGeom>
          <a:noFill/>
        </p:spPr>
        <p:txBody>
          <a:bodyPr wrap="square" rtlCol="0">
            <a:spAutoFit/>
          </a:bodyPr>
          <a:lstStyle/>
          <a:p>
            <a:pPr algn="just"/>
            <a:r>
              <a:rPr lang="ru-RU" sz="1500" b="0" i="0" dirty="0" smtClean="0">
                <a:solidFill>
                  <a:srgbClr val="000000"/>
                </a:solidFill>
                <a:effectLst/>
                <a:latin typeface="Arial" panose="020B0604020202020204" pitchFamily="34" charset="0"/>
                <a:cs typeface="Arial" panose="020B0604020202020204" pitchFamily="34" charset="0"/>
              </a:rPr>
              <a:t>Первыми </a:t>
            </a:r>
            <a:r>
              <a:rPr lang="ru-RU" sz="1500" b="0" i="0" dirty="0">
                <a:solidFill>
                  <a:srgbClr val="000000"/>
                </a:solidFill>
                <a:effectLst/>
                <a:latin typeface="Arial" panose="020B0604020202020204" pitchFamily="34" charset="0"/>
                <a:cs typeface="Arial" panose="020B0604020202020204" pitchFamily="34" charset="0"/>
              </a:rPr>
              <a:t>на место катастрофы прибыли подразделения пожарной охраны из г. Припять в </a:t>
            </a:r>
            <a:r>
              <a:rPr lang="ru-RU" sz="1500" b="0" i="0" dirty="0" smtClean="0">
                <a:solidFill>
                  <a:srgbClr val="000000"/>
                </a:solidFill>
                <a:effectLst/>
                <a:latin typeface="Arial" panose="020B0604020202020204" pitchFamily="34" charset="0"/>
                <a:cs typeface="Arial" panose="020B0604020202020204" pitchFamily="34" charset="0"/>
              </a:rPr>
              <a:t>составе:  </a:t>
            </a:r>
            <a:r>
              <a:rPr lang="ru-RU" sz="1500" b="0" i="0" dirty="0">
                <a:solidFill>
                  <a:srgbClr val="000000"/>
                </a:solidFill>
                <a:effectLst/>
                <a:latin typeface="Arial" panose="020B0604020202020204" pitchFamily="34" charset="0"/>
                <a:cs typeface="Arial" panose="020B0604020202020204" pitchFamily="34" charset="0"/>
              </a:rPr>
              <a:t>В.Н. Кибенка, В.П. </a:t>
            </a:r>
            <a:r>
              <a:rPr lang="ru-RU" sz="1500" b="0" i="0" dirty="0" err="1">
                <a:solidFill>
                  <a:srgbClr val="000000"/>
                </a:solidFill>
                <a:effectLst/>
                <a:latin typeface="Arial" panose="020B0604020202020204" pitchFamily="34" charset="0"/>
                <a:cs typeface="Arial" panose="020B0604020202020204" pitchFamily="34" charset="0"/>
              </a:rPr>
              <a:t>Правика</a:t>
            </a:r>
            <a:r>
              <a:rPr lang="ru-RU" sz="1500" b="0" i="0" dirty="0">
                <a:solidFill>
                  <a:srgbClr val="000000"/>
                </a:solidFill>
                <a:effectLst/>
                <a:latin typeface="Arial" panose="020B0604020202020204" pitchFamily="34" charset="0"/>
                <a:cs typeface="Arial" panose="020B0604020202020204" pitchFamily="34" charset="0"/>
              </a:rPr>
              <a:t>, </a:t>
            </a:r>
            <a:r>
              <a:rPr lang="ru-RU" sz="1500" b="0" i="0" dirty="0" err="1" smtClean="0">
                <a:solidFill>
                  <a:srgbClr val="000000"/>
                </a:solidFill>
                <a:effectLst/>
                <a:latin typeface="Arial" panose="020B0604020202020204" pitchFamily="34" charset="0"/>
                <a:cs typeface="Arial" panose="020B0604020202020204" pitchFamily="34" charset="0"/>
              </a:rPr>
              <a:t>В.И.Игнатенко</a:t>
            </a:r>
            <a:r>
              <a:rPr lang="ru-RU" sz="1500" b="0" i="0" dirty="0">
                <a:solidFill>
                  <a:srgbClr val="000000"/>
                </a:solidFill>
                <a:effectLst/>
                <a:latin typeface="Arial" panose="020B0604020202020204" pitchFamily="34" charset="0"/>
                <a:cs typeface="Arial" panose="020B0604020202020204" pitchFamily="34" charset="0"/>
              </a:rPr>
              <a:t>, В.И. </a:t>
            </a:r>
            <a:r>
              <a:rPr lang="ru-RU" sz="1500" b="0" i="0" dirty="0" err="1">
                <a:solidFill>
                  <a:srgbClr val="000000"/>
                </a:solidFill>
                <a:effectLst/>
                <a:latin typeface="Arial" panose="020B0604020202020204" pitchFamily="34" charset="0"/>
                <a:cs typeface="Arial" panose="020B0604020202020204" pitchFamily="34" charset="0"/>
              </a:rPr>
              <a:t>Тишуры</a:t>
            </a:r>
            <a:r>
              <a:rPr lang="ru-RU" sz="1500" b="0" i="0" dirty="0">
                <a:solidFill>
                  <a:srgbClr val="000000"/>
                </a:solidFill>
                <a:effectLst/>
                <a:latin typeface="Arial" panose="020B0604020202020204" pitchFamily="34" charset="0"/>
                <a:cs typeface="Arial" panose="020B0604020202020204" pitchFamily="34" charset="0"/>
              </a:rPr>
              <a:t>, Н.И. Титенка, Н.В. </a:t>
            </a:r>
            <a:r>
              <a:rPr lang="ru-RU" sz="1500" b="0" i="0" dirty="0" err="1">
                <a:solidFill>
                  <a:srgbClr val="000000"/>
                </a:solidFill>
                <a:effectLst/>
                <a:latin typeface="Arial" panose="020B0604020202020204" pitchFamily="34" charset="0"/>
                <a:cs typeface="Arial" panose="020B0604020202020204" pitchFamily="34" charset="0"/>
              </a:rPr>
              <a:t>Ващука</a:t>
            </a:r>
            <a:r>
              <a:rPr lang="ru-RU" sz="1500" b="0" i="0" dirty="0">
                <a:solidFill>
                  <a:srgbClr val="000000"/>
                </a:solidFill>
                <a:effectLst/>
                <a:latin typeface="Arial" panose="020B0604020202020204" pitchFamily="34" charset="0"/>
                <a:cs typeface="Arial" panose="020B0604020202020204" pitchFamily="34" charset="0"/>
              </a:rPr>
              <a:t>. Пожарные смогли сделать главное – не допустить распространение огня на энергоблок № 3, </a:t>
            </a:r>
            <a:r>
              <a:rPr lang="ru-RU" sz="1500" b="0" i="0" dirty="0" smtClean="0">
                <a:solidFill>
                  <a:srgbClr val="000000"/>
                </a:solidFill>
                <a:effectLst/>
                <a:latin typeface="Arial" panose="020B0604020202020204" pitchFamily="34" charset="0"/>
                <a:cs typeface="Arial" panose="020B0604020202020204" pitchFamily="34" charset="0"/>
              </a:rPr>
              <a:t> находившийся </a:t>
            </a:r>
            <a:r>
              <a:rPr lang="ru-RU" sz="1500" b="0" i="0" dirty="0">
                <a:solidFill>
                  <a:srgbClr val="000000"/>
                </a:solidFill>
                <a:effectLst/>
                <a:latin typeface="Arial" panose="020B0604020202020204" pitchFamily="34" charset="0"/>
                <a:cs typeface="Arial" panose="020B0604020202020204" pitchFamily="34" charset="0"/>
              </a:rPr>
              <a:t>в том же здании, что и взорвавшийся реактор. Этих людей мы должны благодарить за наше сегодняшние спокойствие, кто знает, что бы произошло если бы не их, поистине героический подвиг.</a:t>
            </a:r>
          </a:p>
          <a:p>
            <a:pPr algn="just">
              <a:spcBef>
                <a:spcPts val="600"/>
              </a:spcBef>
            </a:pPr>
            <a:r>
              <a:rPr lang="ru-RU" sz="1500" b="0" i="0" dirty="0">
                <a:solidFill>
                  <a:srgbClr val="000000"/>
                </a:solidFill>
                <a:effectLst/>
                <a:latin typeface="Arial" panose="020B0604020202020204" pitchFamily="34" charset="0"/>
                <a:cs typeface="Arial" panose="020B0604020202020204" pitchFamily="34" charset="0"/>
              </a:rPr>
              <a:t>     </a:t>
            </a:r>
            <a:r>
              <a:rPr lang="ru-RU" sz="1500" b="0" i="0" dirty="0">
                <a:effectLst/>
                <a:latin typeface="Arial" panose="020B0604020202020204" pitchFamily="34" charset="0"/>
                <a:cs typeface="Arial" panose="020B0604020202020204" pitchFamily="34" charset="0"/>
              </a:rPr>
              <a:t>Все они получили страшные дозы радиации и умерли мучительной смертью. </a:t>
            </a:r>
            <a:r>
              <a:rPr lang="ru-RU" sz="1500" b="0" i="0" dirty="0" smtClean="0">
                <a:effectLst/>
                <a:latin typeface="Arial" panose="020B0604020202020204" pitchFamily="34" charset="0"/>
                <a:cs typeface="Arial" panose="020B0604020202020204" pitchFamily="34" charset="0"/>
              </a:rPr>
              <a:t> Их </a:t>
            </a:r>
            <a:r>
              <a:rPr lang="ru-RU" sz="1500" b="0" i="0" dirty="0">
                <a:effectLst/>
                <a:latin typeface="Arial" panose="020B0604020202020204" pitchFamily="34" charset="0"/>
                <a:cs typeface="Arial" panose="020B0604020202020204" pitchFamily="34" charset="0"/>
              </a:rPr>
              <a:t>тела были очень радиоактивные, поэтому они похоронены на Митинском кладбище Москвы особым </a:t>
            </a:r>
            <a:r>
              <a:rPr lang="ru-RU" sz="1500" b="0" i="0" dirty="0" smtClean="0">
                <a:effectLst/>
                <a:latin typeface="Arial" panose="020B0604020202020204" pitchFamily="34" charset="0"/>
                <a:cs typeface="Arial" panose="020B0604020202020204" pitchFamily="34" charset="0"/>
              </a:rPr>
              <a:t>способом - в запаянных </a:t>
            </a:r>
            <a:r>
              <a:rPr lang="ru-RU" sz="1500" b="0" i="0" dirty="0">
                <a:effectLst/>
                <a:latin typeface="Arial" panose="020B0604020202020204" pitchFamily="34" charset="0"/>
                <a:cs typeface="Arial" panose="020B0604020202020204" pitchFamily="34" charset="0"/>
              </a:rPr>
              <a:t>цинковых гробах, под бетонными плитами</a:t>
            </a:r>
            <a:r>
              <a:rPr lang="ru-RU" sz="1500" b="0" i="0" dirty="0" smtClean="0">
                <a:effectLst/>
                <a:latin typeface="Arial" panose="020B0604020202020204" pitchFamily="34" charset="0"/>
                <a:cs typeface="Arial" panose="020B0604020202020204" pitchFamily="34" charset="0"/>
              </a:rPr>
              <a:t>.</a:t>
            </a:r>
            <a:endParaRPr lang="ru-RU" sz="1500" b="0" i="0" dirty="0">
              <a:effectLst/>
              <a:latin typeface="Arial" panose="020B0604020202020204" pitchFamily="34" charset="0"/>
              <a:cs typeface="Arial" panose="020B0604020202020204" pitchFamily="34" charset="0"/>
            </a:endParaRPr>
          </a:p>
        </p:txBody>
      </p:sp>
      <p:sp>
        <p:nvSpPr>
          <p:cNvPr id="24" name="Прямоугольник: скругленные углы 23">
            <a:extLst>
              <a:ext uri="{FF2B5EF4-FFF2-40B4-BE49-F238E27FC236}">
                <a16:creationId xmlns:a16="http://schemas.microsoft.com/office/drawing/2014/main" id="{287B454C-010E-4B73-8AAF-F4AD87BAE9B0}"/>
              </a:ext>
            </a:extLst>
          </p:cNvPr>
          <p:cNvSpPr/>
          <p:nvPr/>
        </p:nvSpPr>
        <p:spPr>
          <a:xfrm>
            <a:off x="2721916" y="1630104"/>
            <a:ext cx="5597139" cy="324000"/>
          </a:xfrm>
          <a:prstGeom prst="roundRect">
            <a:avLst/>
          </a:prstGeom>
          <a:solidFill>
            <a:schemeClr val="tx1"/>
          </a:solidFill>
          <a:ln w="38100">
            <a:solidFill>
              <a:srgbClr val="B6C6D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9" name="Овал 28">
            <a:extLst>
              <a:ext uri="{FF2B5EF4-FFF2-40B4-BE49-F238E27FC236}">
                <a16:creationId xmlns:a16="http://schemas.microsoft.com/office/drawing/2014/main" id="{79365AC8-E07A-4404-BBDE-4785D851306B}"/>
              </a:ext>
            </a:extLst>
          </p:cNvPr>
          <p:cNvSpPr/>
          <p:nvPr/>
        </p:nvSpPr>
        <p:spPr>
          <a:xfrm>
            <a:off x="2483760" y="1327510"/>
            <a:ext cx="431320" cy="431320"/>
          </a:xfrm>
          <a:prstGeom prst="ellipse">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ln w="12700">
                <a:solidFill>
                  <a:schemeClr val="tx1"/>
                </a:solidFill>
              </a:ln>
              <a:solidFill>
                <a:schemeClr val="bg2">
                  <a:lumMod val="10000"/>
                  <a:lumOff val="90000"/>
                </a:schemeClr>
              </a:solidFill>
            </a:endParaRPr>
          </a:p>
        </p:txBody>
      </p:sp>
      <p:sp>
        <p:nvSpPr>
          <p:cNvPr id="37" name="TextBox 36">
            <a:extLst>
              <a:ext uri="{FF2B5EF4-FFF2-40B4-BE49-F238E27FC236}">
                <a16:creationId xmlns:a16="http://schemas.microsoft.com/office/drawing/2014/main" id="{373DEE98-F8F1-4D6D-941A-8C6777C36BD1}"/>
              </a:ext>
            </a:extLst>
          </p:cNvPr>
          <p:cNvSpPr txBox="1"/>
          <p:nvPr/>
        </p:nvSpPr>
        <p:spPr>
          <a:xfrm>
            <a:off x="2539662" y="1341781"/>
            <a:ext cx="372925" cy="369332"/>
          </a:xfrm>
          <a:prstGeom prst="rect">
            <a:avLst/>
          </a:prstGeom>
          <a:noFill/>
        </p:spPr>
        <p:txBody>
          <a:bodyPr wrap="square">
            <a:spAutoFit/>
          </a:bodyPr>
          <a:lstStyle/>
          <a:p>
            <a:r>
              <a:rPr lang="ru-RU" sz="1800" b="1" spc="-40" dirty="0">
                <a:solidFill>
                  <a:srgbClr val="C00000"/>
                </a:solidFill>
                <a:latin typeface="Arial" panose="020B0604020202020204" pitchFamily="34" charset="0"/>
                <a:ea typeface="Verdana" panose="020B0604030504040204" pitchFamily="34" charset="0"/>
                <a:cs typeface="Arial" panose="020B0604020202020204" pitchFamily="34" charset="0"/>
              </a:rPr>
              <a:t>2</a:t>
            </a:r>
            <a:endParaRPr lang="ru-RU" dirty="0"/>
          </a:p>
        </p:txBody>
      </p:sp>
      <p:sp>
        <p:nvSpPr>
          <p:cNvPr id="30" name="TextBox 29">
            <a:extLst>
              <a:ext uri="{FF2B5EF4-FFF2-40B4-BE49-F238E27FC236}">
                <a16:creationId xmlns:a16="http://schemas.microsoft.com/office/drawing/2014/main" id="{6333FE92-BF48-4A82-A510-2F6E3CA74D1B}"/>
              </a:ext>
            </a:extLst>
          </p:cNvPr>
          <p:cNvSpPr txBox="1"/>
          <p:nvPr/>
        </p:nvSpPr>
        <p:spPr>
          <a:xfrm>
            <a:off x="2799496" y="1593830"/>
            <a:ext cx="5989420" cy="369332"/>
          </a:xfrm>
          <a:prstGeom prst="rect">
            <a:avLst/>
          </a:prstGeom>
          <a:noFill/>
        </p:spPr>
        <p:txBody>
          <a:bodyPr wrap="square">
            <a:spAutoFit/>
          </a:bodyPr>
          <a:lstStyle/>
          <a:p>
            <a:r>
              <a:rPr lang="ru-RU" sz="1800" b="1" dirty="0">
                <a:solidFill>
                  <a:schemeClr val="bg1"/>
                </a:solidFill>
                <a:effectLst>
                  <a:outerShdw blurRad="38100" dist="38100" dir="2700000" algn="tl">
                    <a:srgbClr val="000000">
                      <a:alpha val="43137"/>
                    </a:srgbClr>
                  </a:outerShdw>
                </a:effectLst>
                <a:ea typeface="Courier New" panose="02070309020205020404" pitchFamily="49" charset="0"/>
              </a:rPr>
              <a:t>35-лет со дня аварии на Чернобыльской АЭС</a:t>
            </a:r>
            <a:r>
              <a:rPr lang="ru-RU" sz="1800" b="1" dirty="0">
                <a:solidFill>
                  <a:schemeClr val="bg1"/>
                </a:solidFill>
                <a:effectLst/>
                <a:ea typeface="Courier New" panose="02070309020205020404" pitchFamily="49" charset="0"/>
              </a:rPr>
              <a:t> </a:t>
            </a:r>
            <a:endParaRPr lang="ru-RU" dirty="0">
              <a:solidFill>
                <a:schemeClr val="bg1"/>
              </a:solidFill>
            </a:endParaRPr>
          </a:p>
        </p:txBody>
      </p:sp>
      <p:sp>
        <p:nvSpPr>
          <p:cNvPr id="35" name="TextBox 34">
            <a:extLst>
              <a:ext uri="{FF2B5EF4-FFF2-40B4-BE49-F238E27FC236}">
                <a16:creationId xmlns:a16="http://schemas.microsoft.com/office/drawing/2014/main" id="{EF1BB947-6E67-481A-BBC0-C6E49D94E260}"/>
              </a:ext>
            </a:extLst>
          </p:cNvPr>
          <p:cNvSpPr txBox="1"/>
          <p:nvPr/>
        </p:nvSpPr>
        <p:spPr>
          <a:xfrm>
            <a:off x="770624" y="5919566"/>
            <a:ext cx="751742" cy="461665"/>
          </a:xfrm>
          <a:prstGeom prst="rect">
            <a:avLst/>
          </a:prstGeom>
          <a:noFill/>
        </p:spPr>
        <p:txBody>
          <a:bodyPr wrap="square">
            <a:spAutoFit/>
          </a:bodyPr>
          <a:lstStyle/>
          <a:p>
            <a:pPr algn="ctr"/>
            <a:r>
              <a:rPr lang="ru-RU" sz="2400" b="1" dirty="0" smtClean="0">
                <a:solidFill>
                  <a:schemeClr val="accent1">
                    <a:lumMod val="60000"/>
                    <a:lumOff val="40000"/>
                  </a:schemeClr>
                </a:solidFill>
                <a:latin typeface="PresentScript" pitchFamily="2" charset="0"/>
                <a:cs typeface="Times New Roman" panose="02020603050405020304" pitchFamily="18" charset="0"/>
              </a:rPr>
              <a:t>19</a:t>
            </a:r>
            <a:endParaRPr lang="ru-RU" sz="2400" dirty="0">
              <a:solidFill>
                <a:schemeClr val="accent1">
                  <a:lumMod val="60000"/>
                  <a:lumOff val="40000"/>
                </a:schemeClr>
              </a:solidFill>
              <a:latin typeface="PresentScript" pitchFamily="2" charset="0"/>
            </a:endParaRPr>
          </a:p>
        </p:txBody>
      </p:sp>
      <p:pic>
        <p:nvPicPr>
          <p:cNvPr id="2050" name="Picture 2" descr="ÐÐ°ÑÑÐ¸Ð½ÐºÐ¸ Ð¿Ð¾ Ð·Ð°Ð¿ÑÐ¾ÑÑ Ð¼Ð°ÑÐµÑÐ¸Ð°Ð»Ñ Ðº Ð¾ÑÐºÑÑÑÐ¾Ð¼Ñ ÑÑÐ¾ÐºÑ Ð¿Ð¾ Ð³Ð¾Ð´Ð¾Ð²ÑÐ¸Ð½Ðµ ÑÐµÑÐ½Ð¾Ð±ÑÐ»ÑÑÐºÐ¾Ð¹ Ð°Ð²Ð°ÑÐ¸Ð¸">
            <a:extLst>
              <a:ext uri="{FF2B5EF4-FFF2-40B4-BE49-F238E27FC236}">
                <a16:creationId xmlns:a16="http://schemas.microsoft.com/office/drawing/2014/main" id="{9ED98015-860E-4BC0-BDE7-3C80C635631B}"/>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9144" y="2034546"/>
            <a:ext cx="2232271" cy="1714494"/>
          </a:xfrm>
          <a:prstGeom prst="rect">
            <a:avLst/>
          </a:prstGeom>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2054" name="Picture 6">
            <a:extLst>
              <a:ext uri="{FF2B5EF4-FFF2-40B4-BE49-F238E27FC236}">
                <a16:creationId xmlns:a16="http://schemas.microsoft.com/office/drawing/2014/main" id="{D6060E73-FD8C-40CA-9FE5-9C0F58F71277}"/>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0" y="3959523"/>
            <a:ext cx="2214891" cy="1555038"/>
          </a:xfrm>
          <a:prstGeom prst="rect">
            <a:avLst/>
          </a:prstGeom>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9" name="Picture 2">
            <a:extLst>
              <a:ext uri="{FF2B5EF4-FFF2-40B4-BE49-F238E27FC236}">
                <a16:creationId xmlns:a16="http://schemas.microsoft.com/office/drawing/2014/main" id="{F8000963-55AB-44E7-866C-2E6C3190C02B}"/>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2688440" y="5052739"/>
            <a:ext cx="2268000" cy="1519481"/>
          </a:xfrm>
          <a:prstGeom prst="rect">
            <a:avLst/>
          </a:prstGeom>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21" name="Picture 4">
            <a:extLst>
              <a:ext uri="{FF2B5EF4-FFF2-40B4-BE49-F238E27FC236}">
                <a16:creationId xmlns:a16="http://schemas.microsoft.com/office/drawing/2014/main" id="{E7AA4EA0-43E1-4DB0-805F-E27F0013CD3D}"/>
              </a:ext>
            </a:extLst>
          </p:cNvPr>
          <p:cNvPicPr>
            <a:picLocks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5711377" y="5052739"/>
            <a:ext cx="2268000" cy="1519200"/>
          </a:xfrm>
          <a:prstGeom prst="rect">
            <a:avLst/>
          </a:prstGeom>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2563918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Группа 6">
            <a:extLst>
              <a:ext uri="{FF2B5EF4-FFF2-40B4-BE49-F238E27FC236}">
                <a16:creationId xmlns:a16="http://schemas.microsoft.com/office/drawing/2014/main" id="{9D3EEF7E-B14B-4C0B-8659-AAF6BC7D8490}"/>
              </a:ext>
            </a:extLst>
          </p:cNvPr>
          <p:cNvGrpSpPr/>
          <p:nvPr/>
        </p:nvGrpSpPr>
        <p:grpSpPr>
          <a:xfrm>
            <a:off x="1886231" y="2067073"/>
            <a:ext cx="6965161" cy="4621924"/>
            <a:chOff x="1886231" y="915830"/>
            <a:chExt cx="6965161" cy="4699234"/>
          </a:xfrm>
        </p:grpSpPr>
        <p:sp>
          <p:nvSpPr>
            <p:cNvPr id="6" name="Прямоугольник: скругленные углы 5">
              <a:extLst>
                <a:ext uri="{FF2B5EF4-FFF2-40B4-BE49-F238E27FC236}">
                  <a16:creationId xmlns:a16="http://schemas.microsoft.com/office/drawing/2014/main" id="{346A63DC-05AD-4811-9EA5-4530949298B5}"/>
                </a:ext>
              </a:extLst>
            </p:cNvPr>
            <p:cNvSpPr/>
            <p:nvPr/>
          </p:nvSpPr>
          <p:spPr>
            <a:xfrm>
              <a:off x="1886231" y="915830"/>
              <a:ext cx="6965161" cy="4699234"/>
            </a:xfrm>
            <a:prstGeom prst="roundRect">
              <a:avLst>
                <a:gd name="adj" fmla="val 11914"/>
              </a:avLst>
            </a:prstGeom>
            <a:solidFill>
              <a:srgbClr val="7196D0">
                <a:alpha val="85000"/>
              </a:srgb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4" name="Прямоугольник 13">
              <a:extLst>
                <a:ext uri="{FF2B5EF4-FFF2-40B4-BE49-F238E27FC236}">
                  <a16:creationId xmlns:a16="http://schemas.microsoft.com/office/drawing/2014/main" id="{E8BCB910-F7A3-4E7A-80C9-DAE73AA1F560}"/>
                </a:ext>
              </a:extLst>
            </p:cNvPr>
            <p:cNvSpPr/>
            <p:nvPr/>
          </p:nvSpPr>
          <p:spPr>
            <a:xfrm>
              <a:off x="2047957" y="1022838"/>
              <a:ext cx="6634155" cy="4517850"/>
            </a:xfrm>
            <a:prstGeom prst="rect">
              <a:avLst/>
            </a:prstGeom>
          </p:spPr>
          <p:txBody>
            <a:bodyPr wrap="square">
              <a:spAutoFit/>
            </a:bodyPr>
            <a:lstStyle/>
            <a:p>
              <a:pPr indent="450215" algn="just">
                <a:lnSpc>
                  <a:spcPct val="85000"/>
                </a:lnSpc>
              </a:pPr>
              <a:r>
                <a:rPr lang="ru-RU" sz="1500" spc="0" dirty="0">
                  <a:effectLst/>
                  <a:latin typeface="Arial" panose="020B0604020202020204" pitchFamily="34" charset="0"/>
                  <a:ea typeface="Times New Roman" panose="02020603050405020304" pitchFamily="18" charset="0"/>
                  <a:cs typeface="Arial" panose="020B0604020202020204" pitchFamily="34" charset="0"/>
                </a:rPr>
                <a:t>Становление русской государственности дало немало примеров решительных действий для преодоления социальных и экономических преград, встававших на историческом пути. Пожары были и остаются тормозом экономического </a:t>
              </a:r>
              <a:r>
                <a:rPr lang="ru-RU" sz="1500" spc="0" dirty="0" smtClean="0">
                  <a:effectLst/>
                  <a:latin typeface="Arial" panose="020B0604020202020204" pitchFamily="34" charset="0"/>
                  <a:ea typeface="Times New Roman" panose="02020603050405020304" pitchFamily="18" charset="0"/>
                  <a:cs typeface="Arial" panose="020B0604020202020204" pitchFamily="34" charset="0"/>
                </a:rPr>
                <a:t>развития и страшным бедствием для людей. </a:t>
              </a:r>
              <a:r>
                <a:rPr lang="ru-RU" sz="1500" spc="0" dirty="0">
                  <a:effectLst/>
                  <a:latin typeface="Arial" panose="020B0604020202020204" pitchFamily="34" charset="0"/>
                  <a:ea typeface="Times New Roman" panose="02020603050405020304" pitchFamily="18" charset="0"/>
                  <a:cs typeface="Arial" panose="020B0604020202020204" pitchFamily="34" charset="0"/>
                </a:rPr>
                <a:t>В связи с этим центральные власти России были вынуждены принимать определенные меры защиты от них.</a:t>
              </a:r>
              <a:endParaRPr lang="ru-RU" sz="1500" spc="15" dirty="0">
                <a:effectLst/>
                <a:latin typeface="Arial" panose="020B0604020202020204" pitchFamily="34" charset="0"/>
                <a:ea typeface="Times New Roman" panose="02020603050405020304" pitchFamily="18" charset="0"/>
                <a:cs typeface="Arial" panose="020B0604020202020204" pitchFamily="34" charset="0"/>
              </a:endParaRPr>
            </a:p>
            <a:p>
              <a:pPr algn="just">
                <a:lnSpc>
                  <a:spcPct val="85000"/>
                </a:lnSpc>
                <a:spcBef>
                  <a:spcPts val="600"/>
                </a:spcBef>
              </a:pPr>
              <a:r>
                <a:rPr lang="ru-RU" sz="1500" dirty="0">
                  <a:solidFill>
                    <a:srgbClr val="000000"/>
                  </a:solidFill>
                  <a:effectLst/>
                  <a:latin typeface="Arial" panose="020B0604020202020204" pitchFamily="34" charset="0"/>
                  <a:ea typeface="Courier New" panose="02070309020205020404" pitchFamily="49" charset="0"/>
                  <a:cs typeface="Arial" panose="020B0604020202020204" pitchFamily="34" charset="0"/>
                </a:rPr>
                <a:t>       В </a:t>
              </a:r>
              <a:r>
                <a:rPr lang="ru-RU" sz="1500" dirty="0">
                  <a:solidFill>
                    <a:srgbClr val="FFFF00"/>
                  </a:solidFill>
                  <a:effectLst/>
                  <a:latin typeface="Arial" panose="020B0604020202020204" pitchFamily="34" charset="0"/>
                  <a:ea typeface="Courier New" panose="02070309020205020404" pitchFamily="49" charset="0"/>
                  <a:cs typeface="Arial" panose="020B0604020202020204" pitchFamily="34" charset="0"/>
                </a:rPr>
                <a:t>1649</a:t>
              </a:r>
              <a:r>
                <a:rPr lang="ru-RU" sz="1500" dirty="0">
                  <a:solidFill>
                    <a:srgbClr val="000000"/>
                  </a:solidFill>
                  <a:effectLst/>
                  <a:latin typeface="Arial" panose="020B0604020202020204" pitchFamily="34" charset="0"/>
                  <a:ea typeface="Courier New" panose="02070309020205020404" pitchFamily="49" charset="0"/>
                  <a:cs typeface="Arial" panose="020B0604020202020204" pitchFamily="34" charset="0"/>
                </a:rPr>
                <a:t> году на Руси принимаются два документа, имеющие непосредственное отношение к пожарному делу. </a:t>
              </a:r>
            </a:p>
            <a:p>
              <a:pPr algn="just">
                <a:lnSpc>
                  <a:spcPct val="85000"/>
                </a:lnSpc>
                <a:spcBef>
                  <a:spcPts val="600"/>
                </a:spcBef>
              </a:pPr>
              <a:r>
                <a:rPr lang="ru-RU" sz="1500" dirty="0">
                  <a:effectLst/>
                  <a:latin typeface="Arial" panose="020B0604020202020204" pitchFamily="34" charset="0"/>
                  <a:ea typeface="Courier New" panose="02070309020205020404" pitchFamily="49" charset="0"/>
                  <a:cs typeface="Arial" panose="020B0604020202020204" pitchFamily="34" charset="0"/>
                </a:rPr>
                <a:t>       Первый из них </a:t>
              </a:r>
              <a:r>
                <a:rPr lang="ru-RU" sz="1500" b="0" i="0" u="none" strike="noStrike" spc="15" dirty="0">
                  <a:effectLst/>
                  <a:latin typeface="Arial" panose="020B0604020202020204" pitchFamily="34" charset="0"/>
                  <a:ea typeface="Courier New" panose="02070309020205020404" pitchFamily="49" charset="0"/>
                  <a:cs typeface="Arial" panose="020B0604020202020204" pitchFamily="34" charset="0"/>
                </a:rPr>
                <a:t>- </a:t>
              </a:r>
              <a:r>
                <a:rPr lang="ru-RU" sz="1500" dirty="0">
                  <a:solidFill>
                    <a:srgbClr val="C00000"/>
                  </a:solidFill>
                  <a:effectLst>
                    <a:outerShdw blurRad="38100" dist="38100" dir="2700000" algn="tl">
                      <a:srgbClr val="000000">
                        <a:alpha val="43137"/>
                      </a:srgbClr>
                    </a:outerShdw>
                  </a:effectLst>
                  <a:latin typeface="Arial" panose="020B0604020202020204" pitchFamily="34" charset="0"/>
                  <a:ea typeface="Courier New" panose="02070309020205020404" pitchFamily="49" charset="0"/>
                  <a:cs typeface="Arial" panose="020B0604020202020204" pitchFamily="34" charset="0"/>
                </a:rPr>
                <a:t>«Наказ о градском благочинии»</a:t>
              </a:r>
              <a:r>
                <a:rPr lang="ru-RU" sz="1500" dirty="0">
                  <a:effectLst/>
                  <a:latin typeface="Arial" panose="020B0604020202020204" pitchFamily="34" charset="0"/>
                  <a:ea typeface="Courier New" panose="02070309020205020404" pitchFamily="49" charset="0"/>
                  <a:cs typeface="Arial" panose="020B0604020202020204" pitchFamily="34" charset="0"/>
                </a:rPr>
                <a:t>, вышедший </a:t>
              </a:r>
              <a:r>
                <a:rPr lang="ru-RU" sz="1500" dirty="0">
                  <a:solidFill>
                    <a:srgbClr val="FF0000"/>
                  </a:solidFill>
                  <a:effectLst/>
                  <a:latin typeface="Arial" panose="020B0604020202020204" pitchFamily="34" charset="0"/>
                  <a:ea typeface="Courier New" panose="02070309020205020404" pitchFamily="49" charset="0"/>
                  <a:cs typeface="Arial" panose="020B0604020202020204" pitchFamily="34" charset="0"/>
                </a:rPr>
                <a:t>30 апреля</a:t>
              </a:r>
              <a:r>
                <a:rPr lang="ru-RU" sz="1500" dirty="0">
                  <a:effectLst/>
                  <a:latin typeface="Arial" panose="020B0604020202020204" pitchFamily="34" charset="0"/>
                  <a:ea typeface="Courier New" panose="02070309020205020404" pitchFamily="49" charset="0"/>
                  <a:cs typeface="Arial" panose="020B0604020202020204" pitchFamily="34" charset="0"/>
                </a:rPr>
                <a:t>, предписывал всем состоятельным людям держать во дворе медные водоливные трубы и деревянные ведра</a:t>
              </a:r>
              <a:r>
                <a:rPr lang="ru-RU" sz="1500" dirty="0" smtClean="0">
                  <a:effectLst/>
                  <a:latin typeface="Arial" panose="020B0604020202020204" pitchFamily="34" charset="0"/>
                  <a:ea typeface="Courier New" panose="02070309020205020404" pitchFamily="49" charset="0"/>
                  <a:cs typeface="Arial" panose="020B0604020202020204" pitchFamily="34" charset="0"/>
                </a:rPr>
                <a:t>.  </a:t>
              </a:r>
              <a:r>
                <a:rPr lang="ru-RU" sz="1500" dirty="0">
                  <a:effectLst/>
                  <a:latin typeface="Arial" panose="020B0604020202020204" pitchFamily="34" charset="0"/>
                  <a:ea typeface="Courier New" panose="02070309020205020404" pitchFamily="49" charset="0"/>
                  <a:cs typeface="Arial" panose="020B0604020202020204" pitchFamily="34" charset="0"/>
                </a:rPr>
                <a:t>Жителям со средним и малым достатком полагалось держать одну такую трубу на пять дворов, ведра должны были быть у всех. Все дворы Москвы распределялись по рогаткам (частям), а списки людей хранились в Земском приказе. Этим документом впервые на Руси устанавливались правила должностных лиц, ответственных за пожарную безопасность. </a:t>
              </a:r>
            </a:p>
            <a:p>
              <a:pPr algn="just">
                <a:lnSpc>
                  <a:spcPct val="85000"/>
                </a:lnSpc>
                <a:spcBef>
                  <a:spcPts val="600"/>
                </a:spcBef>
              </a:pPr>
              <a:r>
                <a:rPr lang="ru-RU" sz="1500" dirty="0">
                  <a:solidFill>
                    <a:srgbClr val="000000"/>
                  </a:solidFill>
                  <a:effectLst/>
                  <a:latin typeface="Arial" panose="020B0604020202020204" pitchFamily="34" charset="0"/>
                  <a:ea typeface="Courier New" panose="02070309020205020404" pitchFamily="49" charset="0"/>
                  <a:cs typeface="Arial" panose="020B0604020202020204" pitchFamily="34" charset="0"/>
                </a:rPr>
                <a:t>       Второй документ - </a:t>
              </a:r>
              <a:r>
                <a:rPr lang="ru-RU" sz="1500" dirty="0">
                  <a:solidFill>
                    <a:srgbClr val="C00000"/>
                  </a:solidFill>
                  <a:effectLst>
                    <a:outerShdw blurRad="38100" dist="38100" dir="2700000" algn="tl">
                      <a:srgbClr val="000000">
                        <a:alpha val="43137"/>
                      </a:srgbClr>
                    </a:outerShdw>
                  </a:effectLst>
                  <a:latin typeface="Arial" panose="020B0604020202020204" pitchFamily="34" charset="0"/>
                  <a:ea typeface="Courier New" panose="02070309020205020404" pitchFamily="49" charset="0"/>
                  <a:cs typeface="Arial" panose="020B0604020202020204" pitchFamily="34" charset="0"/>
                </a:rPr>
                <a:t>«Уложение царя Алексея Михайловича»</a:t>
              </a:r>
              <a:r>
                <a:rPr lang="ru-RU" sz="1500" dirty="0">
                  <a:solidFill>
                    <a:srgbClr val="000000"/>
                  </a:solidFill>
                  <a:effectLst/>
                  <a:latin typeface="Arial" panose="020B0604020202020204" pitchFamily="34" charset="0"/>
                  <a:ea typeface="Courier New" panose="02070309020205020404" pitchFamily="49" charset="0"/>
                  <a:cs typeface="Arial" panose="020B0604020202020204" pitchFamily="34" charset="0"/>
                </a:rPr>
                <a:t>. В нем также имелся ряд статей, регламентирующих правила обращения с огнем. </a:t>
              </a:r>
              <a:r>
                <a:rPr lang="ru-RU" sz="1500" dirty="0" smtClean="0">
                  <a:solidFill>
                    <a:srgbClr val="000000"/>
                  </a:solidFill>
                  <a:effectLst/>
                  <a:latin typeface="Arial" panose="020B0604020202020204" pitchFamily="34" charset="0"/>
                  <a:ea typeface="Courier New" panose="02070309020205020404" pitchFamily="49" charset="0"/>
                  <a:cs typeface="Arial" panose="020B0604020202020204" pitchFamily="34" charset="0"/>
                </a:rPr>
                <a:t> Уложение </a:t>
              </a:r>
              <a:r>
                <a:rPr lang="ru-RU" sz="1500" dirty="0">
                  <a:solidFill>
                    <a:srgbClr val="000000"/>
                  </a:solidFill>
                  <a:effectLst/>
                  <a:latin typeface="Arial" panose="020B0604020202020204" pitchFamily="34" charset="0"/>
                  <a:ea typeface="Courier New" panose="02070309020205020404" pitchFamily="49" charset="0"/>
                  <a:cs typeface="Arial" panose="020B0604020202020204" pitchFamily="34" charset="0"/>
                </a:rPr>
                <a:t>вводило уголовную ответственность за поджоги и устанавливало различие между неосторожным обращением с огнем и поджогом.</a:t>
              </a:r>
              <a:endParaRPr lang="ru-RU" sz="1500" b="1" spc="-150" dirty="0">
                <a:latin typeface="Arial" panose="020B0604020202020204" pitchFamily="34" charset="0"/>
                <a:ea typeface="Verdana" panose="020B0604030504040204" pitchFamily="34" charset="0"/>
                <a:cs typeface="Arial" panose="020B0604020202020204" pitchFamily="34" charset="0"/>
              </a:endParaRPr>
            </a:p>
          </p:txBody>
        </p:sp>
      </p:grpSp>
      <p:pic>
        <p:nvPicPr>
          <p:cNvPr id="9" name="Рисунок 8">
            <a:extLst>
              <a:ext uri="{FF2B5EF4-FFF2-40B4-BE49-F238E27FC236}">
                <a16:creationId xmlns:a16="http://schemas.microsoft.com/office/drawing/2014/main" id="{6CE26F14-FEF3-4001-B386-8251C81304F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1882" y="-9710"/>
            <a:ext cx="989226" cy="6858000"/>
          </a:xfrm>
          <a:prstGeom prst="rect">
            <a:avLst/>
          </a:prstGeom>
          <a:solidFill>
            <a:schemeClr val="tx1"/>
          </a:solidFill>
          <a:ln>
            <a:gradFill>
              <a:gsLst>
                <a:gs pos="0">
                  <a:schemeClr val="accent1">
                    <a:lumMod val="12000"/>
                    <a:lumOff val="88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pic>
      <p:grpSp>
        <p:nvGrpSpPr>
          <p:cNvPr id="21" name="Группа 20">
            <a:extLst>
              <a:ext uri="{FF2B5EF4-FFF2-40B4-BE49-F238E27FC236}">
                <a16:creationId xmlns:a16="http://schemas.microsoft.com/office/drawing/2014/main" id="{F4942191-23FB-4E49-A6DD-D89A75963E13}"/>
              </a:ext>
            </a:extLst>
          </p:cNvPr>
          <p:cNvGrpSpPr/>
          <p:nvPr/>
        </p:nvGrpSpPr>
        <p:grpSpPr>
          <a:xfrm>
            <a:off x="2199739" y="1613306"/>
            <a:ext cx="4183807" cy="369332"/>
            <a:chOff x="4710023" y="1734331"/>
            <a:chExt cx="2130724" cy="369332"/>
          </a:xfrm>
        </p:grpSpPr>
        <p:sp>
          <p:nvSpPr>
            <p:cNvPr id="22" name="Прямоугольник: скругленные углы 21">
              <a:extLst>
                <a:ext uri="{FF2B5EF4-FFF2-40B4-BE49-F238E27FC236}">
                  <a16:creationId xmlns:a16="http://schemas.microsoft.com/office/drawing/2014/main" id="{970A5584-9944-491B-9670-C4AD4373E546}"/>
                </a:ext>
              </a:extLst>
            </p:cNvPr>
            <p:cNvSpPr/>
            <p:nvPr/>
          </p:nvSpPr>
          <p:spPr>
            <a:xfrm>
              <a:off x="4710023" y="1761278"/>
              <a:ext cx="2130724" cy="324000"/>
            </a:xfrm>
            <a:prstGeom prst="roundRect">
              <a:avLst/>
            </a:prstGeom>
            <a:solidFill>
              <a:schemeClr val="tx1"/>
            </a:solidFill>
            <a:ln w="38100">
              <a:solidFill>
                <a:srgbClr val="B6C6D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3" name="TextBox 22">
              <a:extLst>
                <a:ext uri="{FF2B5EF4-FFF2-40B4-BE49-F238E27FC236}">
                  <a16:creationId xmlns:a16="http://schemas.microsoft.com/office/drawing/2014/main" id="{8A5C5413-CA04-4AC9-9EBE-2F08B6856D98}"/>
                </a:ext>
              </a:extLst>
            </p:cNvPr>
            <p:cNvSpPr txBox="1"/>
            <p:nvPr/>
          </p:nvSpPr>
          <p:spPr>
            <a:xfrm>
              <a:off x="4881196" y="1734331"/>
              <a:ext cx="1824354" cy="369332"/>
            </a:xfrm>
            <a:prstGeom prst="rect">
              <a:avLst/>
            </a:prstGeom>
            <a:noFill/>
          </p:spPr>
          <p:txBody>
            <a:bodyPr wrap="square">
              <a:spAutoFit/>
            </a:bodyPr>
            <a:lstStyle/>
            <a:p>
              <a:r>
                <a:rPr lang="ru-RU" sz="1800" b="1" dirty="0">
                  <a:solidFill>
                    <a:srgbClr val="FF0000"/>
                  </a:solidFill>
                  <a:effectLst/>
                  <a:latin typeface="Arial" panose="020B0604020202020204" pitchFamily="34" charset="0"/>
                  <a:ea typeface="Courier New" panose="02070309020205020404" pitchFamily="49" charset="0"/>
                  <a:cs typeface="Arial" panose="020B0604020202020204" pitchFamily="34" charset="0"/>
                </a:rPr>
                <a:t>История пожарной охраны</a:t>
              </a:r>
              <a:endParaRPr lang="ru-RU" sz="1600" b="1" dirty="0">
                <a:solidFill>
                  <a:schemeClr val="bg1"/>
                </a:solidFill>
                <a:effectLst/>
                <a:latin typeface="Arial" panose="020B0604020202020204" pitchFamily="34" charset="0"/>
                <a:ea typeface="Courier New" panose="02070309020205020404" pitchFamily="49" charset="0"/>
                <a:cs typeface="Arial" panose="020B0604020202020204" pitchFamily="34" charset="0"/>
              </a:endParaRPr>
            </a:p>
          </p:txBody>
        </p:sp>
      </p:grpSp>
      <p:grpSp>
        <p:nvGrpSpPr>
          <p:cNvPr id="12" name="Группа 11">
            <a:extLst>
              <a:ext uri="{FF2B5EF4-FFF2-40B4-BE49-F238E27FC236}">
                <a16:creationId xmlns:a16="http://schemas.microsoft.com/office/drawing/2014/main" id="{15AFBB29-2380-4E4B-8DE1-A385B9EF17E6}"/>
              </a:ext>
            </a:extLst>
          </p:cNvPr>
          <p:cNvGrpSpPr/>
          <p:nvPr/>
        </p:nvGrpSpPr>
        <p:grpSpPr>
          <a:xfrm>
            <a:off x="619383" y="423616"/>
            <a:ext cx="7515548" cy="1044000"/>
            <a:chOff x="619383" y="423616"/>
            <a:chExt cx="7515548" cy="1044000"/>
          </a:xfrm>
        </p:grpSpPr>
        <p:grpSp>
          <p:nvGrpSpPr>
            <p:cNvPr id="8" name="Группа 7">
              <a:extLst>
                <a:ext uri="{FF2B5EF4-FFF2-40B4-BE49-F238E27FC236}">
                  <a16:creationId xmlns:a16="http://schemas.microsoft.com/office/drawing/2014/main" id="{2B0D88AA-BE96-4F28-A3F6-013C91DEFD37}"/>
                </a:ext>
              </a:extLst>
            </p:cNvPr>
            <p:cNvGrpSpPr/>
            <p:nvPr/>
          </p:nvGrpSpPr>
          <p:grpSpPr>
            <a:xfrm>
              <a:off x="2161045" y="753984"/>
              <a:ext cx="5973886" cy="575029"/>
              <a:chOff x="1738353" y="753984"/>
              <a:chExt cx="5973886" cy="575029"/>
            </a:xfrm>
          </p:grpSpPr>
          <p:sp>
            <p:nvSpPr>
              <p:cNvPr id="16" name="TextBox 15">
                <a:extLst>
                  <a:ext uri="{FF2B5EF4-FFF2-40B4-BE49-F238E27FC236}">
                    <a16:creationId xmlns:a16="http://schemas.microsoft.com/office/drawing/2014/main" id="{8D312792-7927-45D7-9305-8459A36BFF56}"/>
                  </a:ext>
                </a:extLst>
              </p:cNvPr>
              <p:cNvSpPr txBox="1"/>
              <p:nvPr/>
            </p:nvSpPr>
            <p:spPr>
              <a:xfrm>
                <a:off x="1738353" y="753984"/>
                <a:ext cx="5973886" cy="575029"/>
              </a:xfrm>
              <a:prstGeom prst="rect">
                <a:avLst/>
              </a:prstGeom>
              <a:noFill/>
            </p:spPr>
            <p:txBody>
              <a:bodyPr wrap="square" anchor="ctr">
                <a:spAutoFit/>
              </a:bodyPr>
              <a:lstStyle/>
              <a:p>
                <a:pPr algn="ctr">
                  <a:lnSpc>
                    <a:spcPct val="25000"/>
                  </a:lnSpc>
                </a:pPr>
                <a:r>
                  <a:rPr lang="ru-RU" altLang="ru-RU" sz="2400" b="1" spc="-100" dirty="0">
                    <a:solidFill>
                      <a:srgbClr val="10328F"/>
                    </a:solidFill>
                    <a:latin typeface="+mj-lt"/>
                    <a:ea typeface="Verdana" panose="020B0604030504040204" pitchFamily="34" charset="0"/>
                    <a:cs typeface="Times New Roman" pitchFamily="18" charset="0"/>
                  </a:rPr>
                  <a:t>Всероссийский открытый урок ОБЖ</a:t>
                </a:r>
              </a:p>
              <a:p>
                <a:pPr algn="ctr">
                  <a:lnSpc>
                    <a:spcPct val="25000"/>
                  </a:lnSpc>
                </a:pPr>
                <a:endParaRPr lang="ru-RU" altLang="ru-RU" sz="2400" b="1" spc="-100" dirty="0">
                  <a:solidFill>
                    <a:srgbClr val="10328F"/>
                  </a:solidFill>
                  <a:latin typeface="+mj-lt"/>
                  <a:ea typeface="Verdana" panose="020B0604030504040204" pitchFamily="34" charset="0"/>
                  <a:cs typeface="Times New Roman" pitchFamily="18" charset="0"/>
                </a:endParaRPr>
              </a:p>
              <a:p>
                <a:pPr algn="ctr">
                  <a:lnSpc>
                    <a:spcPct val="25000"/>
                  </a:lnSpc>
                </a:pPr>
                <a:endParaRPr lang="ru-RU" altLang="ru-RU" sz="2400" b="1" dirty="0">
                  <a:solidFill>
                    <a:srgbClr val="10328F"/>
                  </a:solidFill>
                  <a:latin typeface="+mj-lt"/>
                  <a:ea typeface="Verdana" panose="020B0604030504040204" pitchFamily="34" charset="0"/>
                  <a:cs typeface="Times New Roman" pitchFamily="18" charset="0"/>
                </a:endParaRPr>
              </a:p>
              <a:p>
                <a:pPr algn="ctr">
                  <a:lnSpc>
                    <a:spcPct val="25000"/>
                  </a:lnSpc>
                </a:pPr>
                <a:endParaRPr lang="ru-RU" altLang="ru-RU" sz="2400" b="1" dirty="0">
                  <a:solidFill>
                    <a:srgbClr val="10328F"/>
                  </a:solidFill>
                  <a:latin typeface="+mj-lt"/>
                  <a:ea typeface="Verdana" panose="020B0604030504040204" pitchFamily="34" charset="0"/>
                  <a:cs typeface="Times New Roman" pitchFamily="18" charset="0"/>
                </a:endParaRPr>
              </a:p>
              <a:p>
                <a:pPr algn="ctr">
                  <a:lnSpc>
                    <a:spcPct val="30000"/>
                  </a:lnSpc>
                </a:pPr>
                <a:r>
                  <a:rPr lang="ru-RU" altLang="ru-RU" b="1" dirty="0">
                    <a:solidFill>
                      <a:srgbClr val="10328F"/>
                    </a:solidFill>
                    <a:latin typeface="+mj-lt"/>
                    <a:ea typeface="Verdana" panose="020B0604030504040204" pitchFamily="34" charset="0"/>
                    <a:cs typeface="Times New Roman" pitchFamily="18" charset="0"/>
                  </a:rPr>
                  <a:t> </a:t>
                </a:r>
                <a:r>
                  <a:rPr lang="ru-RU" altLang="ru-RU" dirty="0">
                    <a:solidFill>
                      <a:srgbClr val="10328F"/>
                    </a:solidFill>
                    <a:latin typeface="+mj-lt"/>
                    <a:ea typeface="Verdana" panose="020B0604030504040204" pitchFamily="34" charset="0"/>
                    <a:cs typeface="Times New Roman" pitchFamily="18" charset="0"/>
                  </a:rPr>
                  <a:t>30 апреля 2021 года</a:t>
                </a:r>
              </a:p>
            </p:txBody>
          </p:sp>
          <p:pic>
            <p:nvPicPr>
              <p:cNvPr id="17" name="Рисунок 16">
                <a:extLst>
                  <a:ext uri="{FF2B5EF4-FFF2-40B4-BE49-F238E27FC236}">
                    <a16:creationId xmlns:a16="http://schemas.microsoft.com/office/drawing/2014/main" id="{0BE61730-4DD2-499D-BAEC-62BC48D8A333}"/>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2248669" y="911585"/>
                <a:ext cx="5028698" cy="174405"/>
              </a:xfrm>
              <a:prstGeom prst="rect">
                <a:avLst/>
              </a:prstGeom>
            </p:spPr>
          </p:pic>
        </p:grpSp>
        <p:pic>
          <p:nvPicPr>
            <p:cNvPr id="24" name="Picture 2">
              <a:extLst>
                <a:ext uri="{FF2B5EF4-FFF2-40B4-BE49-F238E27FC236}">
                  <a16:creationId xmlns:a16="http://schemas.microsoft.com/office/drawing/2014/main" id="{A7075968-5235-4800-B302-EFEC5CCE790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9383" y="423616"/>
              <a:ext cx="1051102" cy="1044000"/>
            </a:xfrm>
            <a:prstGeom prst="rect">
              <a:avLst/>
            </a:prstGeom>
            <a:noFill/>
            <a:extLst>
              <a:ext uri="{909E8E84-426E-40DD-AFC4-6F175D3DCCD1}">
                <a14:hiddenFill xmlns:a14="http://schemas.microsoft.com/office/drawing/2010/main">
                  <a:solidFill>
                    <a:srgbClr val="FFFFFF"/>
                  </a:solidFill>
                </a14:hiddenFill>
              </a:ext>
            </a:extLst>
          </p:spPr>
        </p:pic>
      </p:grpSp>
      <p:sp>
        <p:nvSpPr>
          <p:cNvPr id="25" name="Овал 24">
            <a:extLst>
              <a:ext uri="{FF2B5EF4-FFF2-40B4-BE49-F238E27FC236}">
                <a16:creationId xmlns:a16="http://schemas.microsoft.com/office/drawing/2014/main" id="{63EDA7A5-4748-446A-806B-524F7AEFCF41}"/>
              </a:ext>
            </a:extLst>
          </p:cNvPr>
          <p:cNvSpPr/>
          <p:nvPr/>
        </p:nvSpPr>
        <p:spPr>
          <a:xfrm>
            <a:off x="1978037" y="1327121"/>
            <a:ext cx="431320" cy="431320"/>
          </a:xfrm>
          <a:prstGeom prst="ellipse">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ln w="12700">
                <a:solidFill>
                  <a:schemeClr val="tx1"/>
                </a:solidFill>
              </a:ln>
              <a:solidFill>
                <a:schemeClr val="bg2">
                  <a:lumMod val="10000"/>
                  <a:lumOff val="90000"/>
                </a:schemeClr>
              </a:solidFill>
            </a:endParaRPr>
          </a:p>
        </p:txBody>
      </p:sp>
      <p:sp>
        <p:nvSpPr>
          <p:cNvPr id="26" name="TextBox 25">
            <a:extLst>
              <a:ext uri="{FF2B5EF4-FFF2-40B4-BE49-F238E27FC236}">
                <a16:creationId xmlns:a16="http://schemas.microsoft.com/office/drawing/2014/main" id="{2AE2C8E7-6F78-4349-8D7E-69B7F528B9E7}"/>
              </a:ext>
            </a:extLst>
          </p:cNvPr>
          <p:cNvSpPr txBox="1"/>
          <p:nvPr/>
        </p:nvSpPr>
        <p:spPr>
          <a:xfrm>
            <a:off x="2047958" y="1349889"/>
            <a:ext cx="372925" cy="369332"/>
          </a:xfrm>
          <a:prstGeom prst="rect">
            <a:avLst/>
          </a:prstGeom>
          <a:noFill/>
        </p:spPr>
        <p:txBody>
          <a:bodyPr wrap="square">
            <a:spAutoFit/>
          </a:bodyPr>
          <a:lstStyle/>
          <a:p>
            <a:r>
              <a:rPr lang="ru-RU" sz="1800" b="1" spc="-40" dirty="0">
                <a:solidFill>
                  <a:srgbClr val="C00000"/>
                </a:solidFill>
                <a:latin typeface="Arial" panose="020B0604020202020204" pitchFamily="34" charset="0"/>
                <a:ea typeface="Verdana" panose="020B0604030504040204" pitchFamily="34" charset="0"/>
                <a:cs typeface="Arial" panose="020B0604020202020204" pitchFamily="34" charset="0"/>
              </a:rPr>
              <a:t>1</a:t>
            </a:r>
            <a:endParaRPr lang="ru-RU" dirty="0"/>
          </a:p>
        </p:txBody>
      </p:sp>
      <p:sp>
        <p:nvSpPr>
          <p:cNvPr id="27" name="TextBox 26">
            <a:extLst>
              <a:ext uri="{FF2B5EF4-FFF2-40B4-BE49-F238E27FC236}">
                <a16:creationId xmlns:a16="http://schemas.microsoft.com/office/drawing/2014/main" id="{32DE779C-4209-4EAF-BBBC-D88FD9F6D7FD}"/>
              </a:ext>
            </a:extLst>
          </p:cNvPr>
          <p:cNvSpPr txBox="1"/>
          <p:nvPr/>
        </p:nvSpPr>
        <p:spPr>
          <a:xfrm>
            <a:off x="770624" y="5919566"/>
            <a:ext cx="751742" cy="461665"/>
          </a:xfrm>
          <a:prstGeom prst="rect">
            <a:avLst/>
          </a:prstGeom>
          <a:noFill/>
        </p:spPr>
        <p:txBody>
          <a:bodyPr wrap="square">
            <a:spAutoFit/>
          </a:bodyPr>
          <a:lstStyle/>
          <a:p>
            <a:pPr algn="ctr"/>
            <a:r>
              <a:rPr lang="ru-RU" sz="2400" b="1" dirty="0">
                <a:solidFill>
                  <a:schemeClr val="accent1">
                    <a:lumMod val="60000"/>
                    <a:lumOff val="40000"/>
                  </a:schemeClr>
                </a:solidFill>
                <a:latin typeface="PresentScript" pitchFamily="2" charset="0"/>
                <a:cs typeface="Times New Roman" panose="02020603050405020304" pitchFamily="18" charset="0"/>
              </a:rPr>
              <a:t>2</a:t>
            </a:r>
            <a:endParaRPr lang="ru-RU" sz="2400" dirty="0">
              <a:solidFill>
                <a:schemeClr val="accent1">
                  <a:lumMod val="60000"/>
                  <a:lumOff val="40000"/>
                </a:schemeClr>
              </a:solidFill>
              <a:latin typeface="PresentScript" pitchFamily="2" charset="0"/>
            </a:endParaRPr>
          </a:p>
        </p:txBody>
      </p:sp>
      <p:pic>
        <p:nvPicPr>
          <p:cNvPr id="19" name="Picture 3"/>
          <p:cNvPicPr>
            <a:picLocks noChangeAspect="1" noChangeArrowheads="1"/>
          </p:cNvPicPr>
          <p:nvPr/>
        </p:nvPicPr>
        <p:blipFill>
          <a:blip r:embed="rId5">
            <a:extLst>
              <a:ext uri="{BEBA8EAE-BF5A-486C-A8C5-ECC9F3942E4B}">
                <a14:imgProps xmlns:a14="http://schemas.microsoft.com/office/drawing/2010/main">
                  <a14:imgLayer r:embed="rId6">
                    <a14:imgEffect>
                      <a14:backgroundRemoval t="8811" b="95595" l="0" r="100000"/>
                    </a14:imgEffect>
                  </a14:imgLayer>
                </a14:imgProps>
              </a:ext>
              <a:ext uri="{28A0092B-C50C-407E-A947-70E740481C1C}">
                <a14:useLocalDpi xmlns:a14="http://schemas.microsoft.com/office/drawing/2010/main" val="0"/>
              </a:ext>
            </a:extLst>
          </a:blip>
          <a:srcRect/>
          <a:stretch>
            <a:fillRect/>
          </a:stretch>
        </p:blipFill>
        <p:spPr bwMode="auto">
          <a:xfrm>
            <a:off x="579561" y="2564771"/>
            <a:ext cx="1179007" cy="1495165"/>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67077040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B6C6D4">
                <a:alpha val="30980"/>
              </a:srgbClr>
            </a:gs>
            <a:gs pos="100000">
              <a:srgbClr val="E95149">
                <a:alpha val="79000"/>
              </a:srgbClr>
            </a:gs>
          </a:gsLst>
          <a:lin ang="1800000" scaled="0"/>
          <a:tileRect/>
        </a:gradFill>
        <a:effectLst/>
      </p:bgPr>
    </p:bg>
    <p:spTree>
      <p:nvGrpSpPr>
        <p:cNvPr id="1" name=""/>
        <p:cNvGrpSpPr/>
        <p:nvPr/>
      </p:nvGrpSpPr>
      <p:grpSpPr>
        <a:xfrm>
          <a:off x="0" y="0"/>
          <a:ext cx="0" cy="0"/>
          <a:chOff x="0" y="0"/>
          <a:chExt cx="0" cy="0"/>
        </a:xfrm>
      </p:grpSpPr>
      <p:pic>
        <p:nvPicPr>
          <p:cNvPr id="31" name="Рисунок 30">
            <a:extLst>
              <a:ext uri="{FF2B5EF4-FFF2-40B4-BE49-F238E27FC236}">
                <a16:creationId xmlns:a16="http://schemas.microsoft.com/office/drawing/2014/main" id="{16EA4A85-646A-4054-BF2C-1E99A264589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8390" y="0"/>
            <a:ext cx="989226" cy="6858000"/>
          </a:xfrm>
          <a:prstGeom prst="rect">
            <a:avLst/>
          </a:prstGeom>
          <a:solidFill>
            <a:schemeClr val="accent2">
              <a:lumMod val="20000"/>
              <a:lumOff val="80000"/>
            </a:schemeClr>
          </a:solidFill>
          <a:ln>
            <a:gradFill>
              <a:gsLst>
                <a:gs pos="0">
                  <a:schemeClr val="accent1">
                    <a:lumMod val="12000"/>
                    <a:lumOff val="88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pic>
      <p:sp>
        <p:nvSpPr>
          <p:cNvPr id="20" name="TextBox 19">
            <a:extLst>
              <a:ext uri="{FF2B5EF4-FFF2-40B4-BE49-F238E27FC236}">
                <a16:creationId xmlns:a16="http://schemas.microsoft.com/office/drawing/2014/main" id="{2AE39DF6-DD00-4DD2-9C2A-4B1F9943F82F}"/>
              </a:ext>
            </a:extLst>
          </p:cNvPr>
          <p:cNvSpPr txBox="1"/>
          <p:nvPr/>
        </p:nvSpPr>
        <p:spPr>
          <a:xfrm>
            <a:off x="2072787" y="2627289"/>
            <a:ext cx="4778618" cy="369332"/>
          </a:xfrm>
          <a:prstGeom prst="rect">
            <a:avLst/>
          </a:prstGeom>
          <a:noFill/>
        </p:spPr>
        <p:txBody>
          <a:bodyPr wrap="square">
            <a:spAutoFit/>
          </a:bodyPr>
          <a:lstStyle/>
          <a:p>
            <a:r>
              <a:rPr lang="ru-RU" b="0" i="0" dirty="0">
                <a:solidFill>
                  <a:srgbClr val="000000"/>
                </a:solidFill>
                <a:effectLst/>
                <a:latin typeface="Times New Roman" panose="02020603050405020304" pitchFamily="18" charset="0"/>
              </a:rPr>
              <a:t> </a:t>
            </a:r>
            <a:endParaRPr lang="ru-RU" dirty="0"/>
          </a:p>
        </p:txBody>
      </p:sp>
      <p:grpSp>
        <p:nvGrpSpPr>
          <p:cNvPr id="18" name="Группа 17">
            <a:extLst>
              <a:ext uri="{FF2B5EF4-FFF2-40B4-BE49-F238E27FC236}">
                <a16:creationId xmlns:a16="http://schemas.microsoft.com/office/drawing/2014/main" id="{76F779BA-9699-43ED-99A2-67984A4666D9}"/>
              </a:ext>
            </a:extLst>
          </p:cNvPr>
          <p:cNvGrpSpPr/>
          <p:nvPr/>
        </p:nvGrpSpPr>
        <p:grpSpPr>
          <a:xfrm>
            <a:off x="619383" y="277312"/>
            <a:ext cx="7515548" cy="1044000"/>
            <a:chOff x="619383" y="423616"/>
            <a:chExt cx="7515548" cy="1044000"/>
          </a:xfrm>
        </p:grpSpPr>
        <p:grpSp>
          <p:nvGrpSpPr>
            <p:cNvPr id="22" name="Группа 21">
              <a:extLst>
                <a:ext uri="{FF2B5EF4-FFF2-40B4-BE49-F238E27FC236}">
                  <a16:creationId xmlns:a16="http://schemas.microsoft.com/office/drawing/2014/main" id="{D68A2FAF-7E55-4807-916C-8DB0D1FCDC27}"/>
                </a:ext>
              </a:extLst>
            </p:cNvPr>
            <p:cNvGrpSpPr/>
            <p:nvPr/>
          </p:nvGrpSpPr>
          <p:grpSpPr>
            <a:xfrm>
              <a:off x="2161045" y="753984"/>
              <a:ext cx="5973886" cy="575029"/>
              <a:chOff x="1738353" y="753984"/>
              <a:chExt cx="5973886" cy="575029"/>
            </a:xfrm>
          </p:grpSpPr>
          <p:sp>
            <p:nvSpPr>
              <p:cNvPr id="26" name="TextBox 25">
                <a:extLst>
                  <a:ext uri="{FF2B5EF4-FFF2-40B4-BE49-F238E27FC236}">
                    <a16:creationId xmlns:a16="http://schemas.microsoft.com/office/drawing/2014/main" id="{713514AB-49ED-4A8E-AF94-97BFBD306D62}"/>
                  </a:ext>
                </a:extLst>
              </p:cNvPr>
              <p:cNvSpPr txBox="1"/>
              <p:nvPr/>
            </p:nvSpPr>
            <p:spPr>
              <a:xfrm>
                <a:off x="1738353" y="753984"/>
                <a:ext cx="5973886" cy="575029"/>
              </a:xfrm>
              <a:prstGeom prst="rect">
                <a:avLst/>
              </a:prstGeom>
              <a:noFill/>
            </p:spPr>
            <p:txBody>
              <a:bodyPr wrap="square" anchor="ctr">
                <a:spAutoFit/>
              </a:bodyPr>
              <a:lstStyle/>
              <a:p>
                <a:pPr algn="ctr">
                  <a:lnSpc>
                    <a:spcPct val="25000"/>
                  </a:lnSpc>
                </a:pPr>
                <a:r>
                  <a:rPr lang="ru-RU" altLang="ru-RU" sz="2400" b="1" spc="-100" dirty="0">
                    <a:solidFill>
                      <a:srgbClr val="10328F"/>
                    </a:solidFill>
                    <a:latin typeface="+mj-lt"/>
                    <a:ea typeface="Verdana" panose="020B0604030504040204" pitchFamily="34" charset="0"/>
                    <a:cs typeface="Times New Roman" pitchFamily="18" charset="0"/>
                  </a:rPr>
                  <a:t>Всероссийский открытый урок ОБЖ</a:t>
                </a:r>
              </a:p>
              <a:p>
                <a:pPr algn="ctr">
                  <a:lnSpc>
                    <a:spcPct val="25000"/>
                  </a:lnSpc>
                </a:pPr>
                <a:endParaRPr lang="ru-RU" altLang="ru-RU" sz="2400" b="1" spc="-100" dirty="0">
                  <a:solidFill>
                    <a:srgbClr val="10328F"/>
                  </a:solidFill>
                  <a:latin typeface="+mj-lt"/>
                  <a:ea typeface="Verdana" panose="020B0604030504040204" pitchFamily="34" charset="0"/>
                  <a:cs typeface="Times New Roman" pitchFamily="18" charset="0"/>
                </a:endParaRPr>
              </a:p>
              <a:p>
                <a:pPr algn="ctr">
                  <a:lnSpc>
                    <a:spcPct val="25000"/>
                  </a:lnSpc>
                </a:pPr>
                <a:endParaRPr lang="ru-RU" altLang="ru-RU" sz="2400" b="1" dirty="0">
                  <a:solidFill>
                    <a:srgbClr val="10328F"/>
                  </a:solidFill>
                  <a:latin typeface="+mj-lt"/>
                  <a:ea typeface="Verdana" panose="020B0604030504040204" pitchFamily="34" charset="0"/>
                  <a:cs typeface="Times New Roman" pitchFamily="18" charset="0"/>
                </a:endParaRPr>
              </a:p>
              <a:p>
                <a:pPr algn="ctr">
                  <a:lnSpc>
                    <a:spcPct val="25000"/>
                  </a:lnSpc>
                </a:pPr>
                <a:endParaRPr lang="ru-RU" altLang="ru-RU" sz="2400" b="1" dirty="0">
                  <a:solidFill>
                    <a:srgbClr val="10328F"/>
                  </a:solidFill>
                  <a:latin typeface="+mj-lt"/>
                  <a:ea typeface="Verdana" panose="020B0604030504040204" pitchFamily="34" charset="0"/>
                  <a:cs typeface="Times New Roman" pitchFamily="18" charset="0"/>
                </a:endParaRPr>
              </a:p>
              <a:p>
                <a:pPr algn="ctr">
                  <a:lnSpc>
                    <a:spcPct val="30000"/>
                  </a:lnSpc>
                </a:pPr>
                <a:r>
                  <a:rPr lang="ru-RU" altLang="ru-RU" b="1" dirty="0">
                    <a:solidFill>
                      <a:srgbClr val="10328F"/>
                    </a:solidFill>
                    <a:latin typeface="+mj-lt"/>
                    <a:ea typeface="Verdana" panose="020B0604030504040204" pitchFamily="34" charset="0"/>
                    <a:cs typeface="Times New Roman" pitchFamily="18" charset="0"/>
                  </a:rPr>
                  <a:t> </a:t>
                </a:r>
                <a:r>
                  <a:rPr lang="ru-RU" altLang="ru-RU" dirty="0">
                    <a:solidFill>
                      <a:srgbClr val="10328F"/>
                    </a:solidFill>
                    <a:latin typeface="+mj-lt"/>
                    <a:ea typeface="Verdana" panose="020B0604030504040204" pitchFamily="34" charset="0"/>
                    <a:cs typeface="Times New Roman" pitchFamily="18" charset="0"/>
                  </a:rPr>
                  <a:t>30 апреля 2021 года</a:t>
                </a:r>
              </a:p>
            </p:txBody>
          </p:sp>
          <p:pic>
            <p:nvPicPr>
              <p:cNvPr id="27" name="Рисунок 26">
                <a:extLst>
                  <a:ext uri="{FF2B5EF4-FFF2-40B4-BE49-F238E27FC236}">
                    <a16:creationId xmlns:a16="http://schemas.microsoft.com/office/drawing/2014/main" id="{D2A4AA9B-8705-41F8-8EF2-6683C2F1E2C6}"/>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2248669" y="911585"/>
                <a:ext cx="5028698" cy="174405"/>
              </a:xfrm>
              <a:prstGeom prst="rect">
                <a:avLst/>
              </a:prstGeom>
            </p:spPr>
          </p:pic>
        </p:grpSp>
        <p:pic>
          <p:nvPicPr>
            <p:cNvPr id="23" name="Picture 2">
              <a:extLst>
                <a:ext uri="{FF2B5EF4-FFF2-40B4-BE49-F238E27FC236}">
                  <a16:creationId xmlns:a16="http://schemas.microsoft.com/office/drawing/2014/main" id="{EDC715FE-D12D-46B3-885E-F5FD098FC1E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9383" y="423616"/>
              <a:ext cx="1051102" cy="1044000"/>
            </a:xfrm>
            <a:prstGeom prst="rect">
              <a:avLst/>
            </a:prstGeom>
            <a:noFill/>
            <a:extLst>
              <a:ext uri="{909E8E84-426E-40DD-AFC4-6F175D3DCCD1}">
                <a14:hiddenFill xmlns:a14="http://schemas.microsoft.com/office/drawing/2010/main">
                  <a:solidFill>
                    <a:srgbClr val="FFFFFF"/>
                  </a:solidFill>
                </a14:hiddenFill>
              </a:ext>
            </a:extLst>
          </p:spPr>
        </p:pic>
      </p:grpSp>
      <p:pic>
        <p:nvPicPr>
          <p:cNvPr id="2" name="Рисунок 1">
            <a:extLst>
              <a:ext uri="{FF2B5EF4-FFF2-40B4-BE49-F238E27FC236}">
                <a16:creationId xmlns:a16="http://schemas.microsoft.com/office/drawing/2014/main" id="{691C944E-19DF-4ADD-9473-5E1CE54E0C91}"/>
              </a:ext>
            </a:extLst>
          </p:cNvPr>
          <p:cNvPicPr>
            <a:picLocks noChangeAspect="1"/>
          </p:cNvPicPr>
          <p:nvPr/>
        </p:nvPicPr>
        <p:blipFill>
          <a:blip r:embed="rId5"/>
          <a:stretch>
            <a:fillRect/>
          </a:stretch>
        </p:blipFill>
        <p:spPr>
          <a:xfrm>
            <a:off x="1957606" y="1487885"/>
            <a:ext cx="6957794" cy="5289153"/>
          </a:xfrm>
          <a:prstGeom prst="rect">
            <a:avLst/>
          </a:prstGeom>
        </p:spPr>
      </p:pic>
      <p:sp>
        <p:nvSpPr>
          <p:cNvPr id="14" name="TextBox 13">
            <a:extLst>
              <a:ext uri="{FF2B5EF4-FFF2-40B4-BE49-F238E27FC236}">
                <a16:creationId xmlns:a16="http://schemas.microsoft.com/office/drawing/2014/main" id="{A7C2AAEF-8519-456B-890F-8847F850DAE4}"/>
              </a:ext>
            </a:extLst>
          </p:cNvPr>
          <p:cNvSpPr txBox="1"/>
          <p:nvPr/>
        </p:nvSpPr>
        <p:spPr>
          <a:xfrm>
            <a:off x="2265626" y="1806109"/>
            <a:ext cx="6523290" cy="4708981"/>
          </a:xfrm>
          <a:prstGeom prst="rect">
            <a:avLst/>
          </a:prstGeom>
          <a:noFill/>
        </p:spPr>
        <p:txBody>
          <a:bodyPr wrap="square" rtlCol="0">
            <a:spAutoFit/>
          </a:bodyPr>
          <a:lstStyle/>
          <a:p>
            <a:pPr algn="just">
              <a:spcBef>
                <a:spcPts val="600"/>
              </a:spcBef>
            </a:pPr>
            <a:r>
              <a:rPr lang="ru-RU" sz="1300" b="0" i="0" dirty="0">
                <a:solidFill>
                  <a:srgbClr val="000000"/>
                </a:solidFill>
                <a:effectLst/>
                <a:latin typeface="Arial" panose="020B0604020202020204" pitchFamily="34" charset="0"/>
                <a:cs typeface="Arial" panose="020B0604020202020204" pitchFamily="34" charset="0"/>
              </a:rPr>
              <a:t>    </a:t>
            </a:r>
            <a:r>
              <a:rPr lang="ru-RU" sz="1500" b="0" i="0" dirty="0">
                <a:effectLst/>
                <a:latin typeface="Arial" panose="020B0604020202020204" pitchFamily="34" charset="0"/>
                <a:cs typeface="Arial" panose="020B0604020202020204" pitchFamily="34" charset="0"/>
              </a:rPr>
              <a:t>Одним из героев-ликвидаторов был Владимир Михайлович </a:t>
            </a:r>
            <a:r>
              <a:rPr lang="ru-RU" sz="1500" b="0" i="0" dirty="0" smtClean="0">
                <a:effectLst/>
                <a:latin typeface="Arial" panose="020B0604020202020204" pitchFamily="34" charset="0"/>
                <a:cs typeface="Arial" panose="020B0604020202020204" pitchFamily="34" charset="0"/>
              </a:rPr>
              <a:t>МАКСИМЧУК, </a:t>
            </a:r>
            <a:r>
              <a:rPr lang="ru-RU" sz="1500" b="0" i="0" dirty="0">
                <a:effectLst/>
                <a:latin typeface="Arial" panose="020B0604020202020204" pitchFamily="34" charset="0"/>
                <a:cs typeface="Arial" panose="020B0604020202020204" pitchFamily="34" charset="0"/>
              </a:rPr>
              <a:t>герой Чернобыля – сотрудник пожарной охраны, направленный на ликвидацию аварии в первые же дни. Своим личным героизмом он предотвратил развитие трагедии на Чернобыльской АЭС. Владимир Михайлович получил во время выполнения работ на объекте не менее 700 рентген (это очень большая доза облучения). И только сила воли, твердость характера, высокая мораль позволяли не просто выживать, но и вершить большие дела. </a:t>
            </a:r>
            <a:endParaRPr lang="ru-RU" sz="1500" b="0" i="0" dirty="0" smtClean="0">
              <a:effectLst/>
              <a:latin typeface="Arial" panose="020B0604020202020204" pitchFamily="34" charset="0"/>
              <a:cs typeface="Arial" panose="020B0604020202020204" pitchFamily="34" charset="0"/>
            </a:endParaRPr>
          </a:p>
          <a:p>
            <a:pPr algn="just">
              <a:spcBef>
                <a:spcPts val="600"/>
              </a:spcBef>
            </a:pPr>
            <a:r>
              <a:rPr lang="ru-RU" sz="1500" b="0" i="0" dirty="0" smtClean="0">
                <a:solidFill>
                  <a:srgbClr val="000000"/>
                </a:solidFill>
                <a:effectLst/>
                <a:latin typeface="Arial" panose="020B0604020202020204" pitchFamily="34" charset="0"/>
                <a:cs typeface="Arial" panose="020B0604020202020204" pitchFamily="34" charset="0"/>
              </a:rPr>
              <a:t>   По </a:t>
            </a:r>
            <a:r>
              <a:rPr lang="ru-RU" sz="1500" b="0" i="0" dirty="0">
                <a:solidFill>
                  <a:srgbClr val="000000"/>
                </a:solidFill>
                <a:effectLst/>
                <a:latin typeface="Arial" panose="020B0604020202020204" pitchFamily="34" charset="0"/>
                <a:cs typeface="Arial" panose="020B0604020202020204" pitchFamily="34" charset="0"/>
              </a:rPr>
              <a:t>возвращении из Чернобыля, несмотря на болезнь, он продолжал службу в пожарной охране. С июня 1992 по май 1994 годы он возглавлял </a:t>
            </a:r>
            <a:r>
              <a:rPr lang="ru-RU" sz="1500" b="0" i="0" dirty="0" smtClean="0">
                <a:solidFill>
                  <a:srgbClr val="000000"/>
                </a:solidFill>
                <a:effectLst/>
                <a:latin typeface="Arial" panose="020B0604020202020204" pitchFamily="34" charset="0"/>
                <a:cs typeface="Arial" panose="020B0604020202020204" pitchFamily="34" charset="0"/>
              </a:rPr>
              <a:t> Управление  пожарной  охраны города </a:t>
            </a:r>
            <a:r>
              <a:rPr lang="ru-RU" sz="1500" b="0" i="0" dirty="0">
                <a:solidFill>
                  <a:srgbClr val="000000"/>
                </a:solidFill>
                <a:effectLst/>
                <a:latin typeface="Arial" panose="020B0604020202020204" pitchFamily="34" charset="0"/>
                <a:cs typeface="Arial" panose="020B0604020202020204" pitchFamily="34" charset="0"/>
              </a:rPr>
              <a:t>Москвы, которое и стало его последним местом службы, последним подвигом жизни.</a:t>
            </a:r>
          </a:p>
          <a:p>
            <a:pPr algn="just">
              <a:spcBef>
                <a:spcPts val="600"/>
              </a:spcBef>
            </a:pPr>
            <a:r>
              <a:rPr lang="ru-RU" sz="1500" dirty="0">
                <a:solidFill>
                  <a:srgbClr val="000000"/>
                </a:solidFill>
                <a:latin typeface="Arial" panose="020B0604020202020204" pitchFamily="34" charset="0"/>
                <a:cs typeface="Arial" panose="020B0604020202020204" pitchFamily="34" charset="0"/>
              </a:rPr>
              <a:t>    </a:t>
            </a:r>
            <a:r>
              <a:rPr lang="ru-RU" sz="1500" b="0" i="0" dirty="0">
                <a:solidFill>
                  <a:srgbClr val="000000"/>
                </a:solidFill>
                <a:effectLst/>
                <a:latin typeface="Arial" panose="020B0604020202020204" pitchFamily="34" charset="0"/>
                <a:cs typeface="Arial" panose="020B0604020202020204" pitchFamily="34" charset="0"/>
              </a:rPr>
              <a:t> </a:t>
            </a:r>
            <a:r>
              <a:rPr lang="ru-RU" sz="1500" b="0" i="0" dirty="0">
                <a:effectLst/>
                <a:latin typeface="Arial" panose="020B0604020202020204" pitchFamily="34" charset="0"/>
                <a:cs typeface="Arial" panose="020B0604020202020204" pitchFamily="34" charset="0"/>
              </a:rPr>
              <a:t>Генерал-майор внутренней службы В.М. </a:t>
            </a:r>
            <a:r>
              <a:rPr lang="ru-RU" sz="1500" b="0" i="0" dirty="0" err="1" smtClean="0">
                <a:effectLst/>
                <a:latin typeface="Arial" panose="020B0604020202020204" pitchFamily="34" charset="0"/>
                <a:cs typeface="Arial" panose="020B0604020202020204" pitchFamily="34" charset="0"/>
              </a:rPr>
              <a:t>Максимчук</a:t>
            </a:r>
            <a:r>
              <a:rPr lang="ru-RU" sz="1500" b="0" i="0" dirty="0" smtClean="0">
                <a:effectLst/>
                <a:latin typeface="Arial" panose="020B0604020202020204" pitchFamily="34" charset="0"/>
                <a:cs typeface="Arial" panose="020B0604020202020204" pitchFamily="34" charset="0"/>
              </a:rPr>
              <a:t> </a:t>
            </a:r>
            <a:r>
              <a:rPr lang="ru-RU" sz="1500" b="0" i="0" dirty="0">
                <a:effectLst/>
                <a:latin typeface="Arial" panose="020B0604020202020204" pitchFamily="34" charset="0"/>
                <a:cs typeface="Arial" panose="020B0604020202020204" pitchFamily="34" charset="0"/>
              </a:rPr>
              <a:t>удостоен звания Герой России (посмертно). Его имя носит Технический пожарно-спасательный колледж города Москвы, </a:t>
            </a:r>
            <a:r>
              <a:rPr lang="ru-RU" sz="1500" b="0" i="0" dirty="0" smtClean="0">
                <a:effectLst/>
                <a:latin typeface="Arial" panose="020B0604020202020204" pitchFamily="34" charset="0"/>
                <a:cs typeface="Arial" panose="020B0604020202020204" pitchFamily="34" charset="0"/>
              </a:rPr>
              <a:t>2-я </a:t>
            </a:r>
            <a:r>
              <a:rPr lang="ru-RU" sz="1500" b="0" i="0" dirty="0">
                <a:effectLst/>
                <a:latin typeface="Arial" panose="020B0604020202020204" pitchFamily="34" charset="0"/>
                <a:cs typeface="Arial" panose="020B0604020202020204" pitchFamily="34" charset="0"/>
              </a:rPr>
              <a:t>специализированная пожарная часть федеральной противопожарной службы по городу Москве. </a:t>
            </a:r>
          </a:p>
          <a:p>
            <a:pPr algn="just">
              <a:spcBef>
                <a:spcPts val="600"/>
              </a:spcBef>
            </a:pPr>
            <a:r>
              <a:rPr lang="ru-RU" sz="1500" b="0" i="0" dirty="0">
                <a:solidFill>
                  <a:srgbClr val="000000"/>
                </a:solidFill>
                <a:effectLst/>
                <a:latin typeface="Arial" panose="020B0604020202020204" pitchFamily="34" charset="0"/>
                <a:cs typeface="Arial" panose="020B0604020202020204" pitchFamily="34" charset="0"/>
              </a:rPr>
              <a:t>     Ежегодно в России проводятся Международные соревнования по пожарно-прикладному спорту на Кубок генерала </a:t>
            </a:r>
            <a:r>
              <a:rPr lang="ru-RU" sz="1500" b="0" i="0" dirty="0" err="1">
                <a:solidFill>
                  <a:srgbClr val="000000"/>
                </a:solidFill>
                <a:effectLst/>
                <a:latin typeface="Arial" panose="020B0604020202020204" pitchFamily="34" charset="0"/>
                <a:cs typeface="Arial" panose="020B0604020202020204" pitchFamily="34" charset="0"/>
              </a:rPr>
              <a:t>Максимчука</a:t>
            </a:r>
            <a:r>
              <a:rPr lang="ru-RU" sz="1500" b="0" i="0" dirty="0">
                <a:solidFill>
                  <a:srgbClr val="000000"/>
                </a:solidFill>
                <a:effectLst/>
                <a:latin typeface="Arial" panose="020B0604020202020204" pitchFamily="34" charset="0"/>
                <a:cs typeface="Arial" panose="020B0604020202020204" pitchFamily="34" charset="0"/>
              </a:rPr>
              <a:t>.</a:t>
            </a:r>
          </a:p>
        </p:txBody>
      </p:sp>
      <p:sp>
        <p:nvSpPr>
          <p:cNvPr id="24" name="Прямоугольник: скругленные углы 23">
            <a:extLst>
              <a:ext uri="{FF2B5EF4-FFF2-40B4-BE49-F238E27FC236}">
                <a16:creationId xmlns:a16="http://schemas.microsoft.com/office/drawing/2014/main" id="{287B454C-010E-4B73-8AAF-F4AD87BAE9B0}"/>
              </a:ext>
            </a:extLst>
          </p:cNvPr>
          <p:cNvSpPr/>
          <p:nvPr/>
        </p:nvSpPr>
        <p:spPr>
          <a:xfrm>
            <a:off x="2721916" y="1246056"/>
            <a:ext cx="5597139" cy="324000"/>
          </a:xfrm>
          <a:prstGeom prst="roundRect">
            <a:avLst/>
          </a:prstGeom>
          <a:solidFill>
            <a:schemeClr val="tx1"/>
          </a:solidFill>
          <a:ln w="38100">
            <a:solidFill>
              <a:srgbClr val="B6C6D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9" name="Овал 28">
            <a:extLst>
              <a:ext uri="{FF2B5EF4-FFF2-40B4-BE49-F238E27FC236}">
                <a16:creationId xmlns:a16="http://schemas.microsoft.com/office/drawing/2014/main" id="{79365AC8-E07A-4404-BBDE-4785D851306B}"/>
              </a:ext>
            </a:extLst>
          </p:cNvPr>
          <p:cNvSpPr/>
          <p:nvPr/>
        </p:nvSpPr>
        <p:spPr>
          <a:xfrm>
            <a:off x="2483760" y="943462"/>
            <a:ext cx="431320" cy="431320"/>
          </a:xfrm>
          <a:prstGeom prst="ellipse">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ln w="12700">
                <a:solidFill>
                  <a:schemeClr val="tx1"/>
                </a:solidFill>
              </a:ln>
              <a:solidFill>
                <a:schemeClr val="bg2">
                  <a:lumMod val="10000"/>
                  <a:lumOff val="90000"/>
                </a:schemeClr>
              </a:solidFill>
            </a:endParaRPr>
          </a:p>
        </p:txBody>
      </p:sp>
      <p:sp>
        <p:nvSpPr>
          <p:cNvPr id="37" name="TextBox 36">
            <a:extLst>
              <a:ext uri="{FF2B5EF4-FFF2-40B4-BE49-F238E27FC236}">
                <a16:creationId xmlns:a16="http://schemas.microsoft.com/office/drawing/2014/main" id="{373DEE98-F8F1-4D6D-941A-8C6777C36BD1}"/>
              </a:ext>
            </a:extLst>
          </p:cNvPr>
          <p:cNvSpPr txBox="1"/>
          <p:nvPr/>
        </p:nvSpPr>
        <p:spPr>
          <a:xfrm>
            <a:off x="2539662" y="957733"/>
            <a:ext cx="372925" cy="369332"/>
          </a:xfrm>
          <a:prstGeom prst="rect">
            <a:avLst/>
          </a:prstGeom>
          <a:noFill/>
        </p:spPr>
        <p:txBody>
          <a:bodyPr wrap="square">
            <a:spAutoFit/>
          </a:bodyPr>
          <a:lstStyle/>
          <a:p>
            <a:r>
              <a:rPr lang="ru-RU" sz="1800" b="1" spc="-40" dirty="0">
                <a:solidFill>
                  <a:srgbClr val="C00000"/>
                </a:solidFill>
                <a:latin typeface="Arial" panose="020B0604020202020204" pitchFamily="34" charset="0"/>
                <a:ea typeface="Verdana" panose="020B0604030504040204" pitchFamily="34" charset="0"/>
                <a:cs typeface="Arial" panose="020B0604020202020204" pitchFamily="34" charset="0"/>
              </a:rPr>
              <a:t>2</a:t>
            </a:r>
            <a:endParaRPr lang="ru-RU" dirty="0"/>
          </a:p>
        </p:txBody>
      </p:sp>
      <p:sp>
        <p:nvSpPr>
          <p:cNvPr id="30" name="TextBox 29">
            <a:extLst>
              <a:ext uri="{FF2B5EF4-FFF2-40B4-BE49-F238E27FC236}">
                <a16:creationId xmlns:a16="http://schemas.microsoft.com/office/drawing/2014/main" id="{6333FE92-BF48-4A82-A510-2F6E3CA74D1B}"/>
              </a:ext>
            </a:extLst>
          </p:cNvPr>
          <p:cNvSpPr txBox="1"/>
          <p:nvPr/>
        </p:nvSpPr>
        <p:spPr>
          <a:xfrm>
            <a:off x="2799496" y="1209782"/>
            <a:ext cx="5989420" cy="369332"/>
          </a:xfrm>
          <a:prstGeom prst="rect">
            <a:avLst/>
          </a:prstGeom>
          <a:noFill/>
        </p:spPr>
        <p:txBody>
          <a:bodyPr wrap="square">
            <a:spAutoFit/>
          </a:bodyPr>
          <a:lstStyle/>
          <a:p>
            <a:r>
              <a:rPr lang="ru-RU" sz="1800" b="1" dirty="0">
                <a:solidFill>
                  <a:schemeClr val="bg1"/>
                </a:solidFill>
                <a:effectLst>
                  <a:outerShdw blurRad="38100" dist="38100" dir="2700000" algn="tl">
                    <a:srgbClr val="000000">
                      <a:alpha val="43137"/>
                    </a:srgbClr>
                  </a:outerShdw>
                </a:effectLst>
                <a:ea typeface="Courier New" panose="02070309020205020404" pitchFamily="49" charset="0"/>
              </a:rPr>
              <a:t>35-лет со дня аварии на Чернобыльской АЭС</a:t>
            </a:r>
            <a:r>
              <a:rPr lang="ru-RU" sz="1800" b="1" dirty="0">
                <a:solidFill>
                  <a:schemeClr val="bg1"/>
                </a:solidFill>
                <a:effectLst/>
                <a:ea typeface="Courier New" panose="02070309020205020404" pitchFamily="49" charset="0"/>
              </a:rPr>
              <a:t> </a:t>
            </a:r>
            <a:endParaRPr lang="ru-RU" dirty="0">
              <a:solidFill>
                <a:schemeClr val="bg1"/>
              </a:solidFill>
            </a:endParaRPr>
          </a:p>
        </p:txBody>
      </p:sp>
      <p:sp>
        <p:nvSpPr>
          <p:cNvPr id="35" name="TextBox 34">
            <a:extLst>
              <a:ext uri="{FF2B5EF4-FFF2-40B4-BE49-F238E27FC236}">
                <a16:creationId xmlns:a16="http://schemas.microsoft.com/office/drawing/2014/main" id="{EF1BB947-6E67-481A-BBC0-C6E49D94E260}"/>
              </a:ext>
            </a:extLst>
          </p:cNvPr>
          <p:cNvSpPr txBox="1"/>
          <p:nvPr/>
        </p:nvSpPr>
        <p:spPr>
          <a:xfrm>
            <a:off x="770624" y="5919566"/>
            <a:ext cx="751742" cy="461665"/>
          </a:xfrm>
          <a:prstGeom prst="rect">
            <a:avLst/>
          </a:prstGeom>
          <a:noFill/>
        </p:spPr>
        <p:txBody>
          <a:bodyPr wrap="square">
            <a:spAutoFit/>
          </a:bodyPr>
          <a:lstStyle/>
          <a:p>
            <a:pPr algn="ctr"/>
            <a:r>
              <a:rPr lang="ru-RU" sz="2400" b="1" dirty="0">
                <a:solidFill>
                  <a:schemeClr val="accent1">
                    <a:lumMod val="60000"/>
                    <a:lumOff val="40000"/>
                  </a:schemeClr>
                </a:solidFill>
                <a:latin typeface="PresentScript" pitchFamily="2" charset="0"/>
                <a:cs typeface="Times New Roman" panose="02020603050405020304" pitchFamily="18" charset="0"/>
              </a:rPr>
              <a:t>20</a:t>
            </a:r>
            <a:endParaRPr lang="ru-RU" sz="2400" dirty="0">
              <a:solidFill>
                <a:schemeClr val="accent1">
                  <a:lumMod val="60000"/>
                  <a:lumOff val="40000"/>
                </a:schemeClr>
              </a:solidFill>
              <a:latin typeface="PresentScript" pitchFamily="2" charset="0"/>
            </a:endParaRPr>
          </a:p>
        </p:txBody>
      </p:sp>
      <p:pic>
        <p:nvPicPr>
          <p:cNvPr id="2050" name="Picture 2">
            <a:extLst>
              <a:ext uri="{FF2B5EF4-FFF2-40B4-BE49-F238E27FC236}">
                <a16:creationId xmlns:a16="http://schemas.microsoft.com/office/drawing/2014/main" id="{BE083011-BEB5-4060-959E-09E162CFC416}"/>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 y="1913670"/>
            <a:ext cx="2246478" cy="1174331"/>
          </a:xfrm>
          <a:prstGeom prst="rect">
            <a:avLst/>
          </a:prstGeom>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2052" name="Picture 4">
            <a:extLst>
              <a:ext uri="{FF2B5EF4-FFF2-40B4-BE49-F238E27FC236}">
                <a16:creationId xmlns:a16="http://schemas.microsoft.com/office/drawing/2014/main" id="{F911A064-0911-4F72-AB07-582AE9C61B82}"/>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0" y="3287072"/>
            <a:ext cx="2246479" cy="1581589"/>
          </a:xfrm>
          <a:prstGeom prst="rect">
            <a:avLst/>
          </a:prstGeom>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9" name="Рисунок 18">
            <a:extLst>
              <a:ext uri="{FF2B5EF4-FFF2-40B4-BE49-F238E27FC236}">
                <a16:creationId xmlns:a16="http://schemas.microsoft.com/office/drawing/2014/main" id="{D96B0F28-5A08-404B-8F84-0849867D8EE4}"/>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341120" y="4446311"/>
            <a:ext cx="945549" cy="1526448"/>
          </a:xfrm>
          <a:prstGeom prst="rect">
            <a:avLst/>
          </a:prstGeom>
          <a:ln>
            <a:no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15784911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Прямоугольник: скругленные углы 21">
            <a:extLst>
              <a:ext uri="{FF2B5EF4-FFF2-40B4-BE49-F238E27FC236}">
                <a16:creationId xmlns:a16="http://schemas.microsoft.com/office/drawing/2014/main" id="{970A5584-9944-491B-9670-C4AD4373E546}"/>
              </a:ext>
            </a:extLst>
          </p:cNvPr>
          <p:cNvSpPr/>
          <p:nvPr/>
        </p:nvSpPr>
        <p:spPr>
          <a:xfrm>
            <a:off x="2193698" y="1733440"/>
            <a:ext cx="3211680" cy="362521"/>
          </a:xfrm>
          <a:prstGeom prst="roundRect">
            <a:avLst/>
          </a:prstGeom>
          <a:solidFill>
            <a:schemeClr val="tx1"/>
          </a:solidFill>
          <a:ln w="38100">
            <a:solidFill>
              <a:srgbClr val="B6C6D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white"/>
              </a:solidFill>
              <a:effectLst/>
              <a:uLnTx/>
              <a:uFillTx/>
              <a:latin typeface="Century Gothic" panose="020B0502020202020204"/>
              <a:ea typeface="+mn-ea"/>
              <a:cs typeface="+mn-cs"/>
            </a:endParaRPr>
          </a:p>
        </p:txBody>
      </p:sp>
      <p:grpSp>
        <p:nvGrpSpPr>
          <p:cNvPr id="7" name="Группа 6">
            <a:extLst>
              <a:ext uri="{FF2B5EF4-FFF2-40B4-BE49-F238E27FC236}">
                <a16:creationId xmlns:a16="http://schemas.microsoft.com/office/drawing/2014/main" id="{9D3EEF7E-B14B-4C0B-8659-AAF6BC7D8490}"/>
              </a:ext>
            </a:extLst>
          </p:cNvPr>
          <p:cNvGrpSpPr/>
          <p:nvPr/>
        </p:nvGrpSpPr>
        <p:grpSpPr>
          <a:xfrm>
            <a:off x="1886231" y="2040978"/>
            <a:ext cx="6668219" cy="4488998"/>
            <a:chOff x="1886231" y="924600"/>
            <a:chExt cx="6668219" cy="4564088"/>
          </a:xfrm>
        </p:grpSpPr>
        <p:sp>
          <p:nvSpPr>
            <p:cNvPr id="6" name="Прямоугольник: скругленные углы 5">
              <a:extLst>
                <a:ext uri="{FF2B5EF4-FFF2-40B4-BE49-F238E27FC236}">
                  <a16:creationId xmlns:a16="http://schemas.microsoft.com/office/drawing/2014/main" id="{346A63DC-05AD-4811-9EA5-4530949298B5}"/>
                </a:ext>
              </a:extLst>
            </p:cNvPr>
            <p:cNvSpPr/>
            <p:nvPr/>
          </p:nvSpPr>
          <p:spPr>
            <a:xfrm>
              <a:off x="1886231" y="924600"/>
              <a:ext cx="6668219" cy="4564088"/>
            </a:xfrm>
            <a:prstGeom prst="roundRect">
              <a:avLst>
                <a:gd name="adj" fmla="val 10420"/>
              </a:avLst>
            </a:prstGeom>
            <a:solidFill>
              <a:srgbClr val="7196D0">
                <a:alpha val="85000"/>
              </a:srgb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white"/>
                </a:solidFill>
                <a:effectLst/>
                <a:uLnTx/>
                <a:uFillTx/>
                <a:latin typeface="Century Gothic" panose="020B0502020202020204"/>
                <a:ea typeface="+mn-ea"/>
                <a:cs typeface="+mn-cs"/>
              </a:endParaRPr>
            </a:p>
          </p:txBody>
        </p:sp>
        <p:sp>
          <p:nvSpPr>
            <p:cNvPr id="14" name="Прямоугольник 13">
              <a:extLst>
                <a:ext uri="{FF2B5EF4-FFF2-40B4-BE49-F238E27FC236}">
                  <a16:creationId xmlns:a16="http://schemas.microsoft.com/office/drawing/2014/main" id="{E8BCB910-F7A3-4E7A-80C9-DAE73AA1F560}"/>
                </a:ext>
              </a:extLst>
            </p:cNvPr>
            <p:cNvSpPr/>
            <p:nvPr/>
          </p:nvSpPr>
          <p:spPr>
            <a:xfrm>
              <a:off x="2113470" y="1169753"/>
              <a:ext cx="6250242" cy="1627209"/>
            </a:xfrm>
            <a:prstGeom prst="rect">
              <a:avLst/>
            </a:prstGeom>
          </p:spPr>
          <p:txBody>
            <a:bodyPr wrap="square">
              <a:spAutoFit/>
            </a:bodyPr>
            <a:lstStyle/>
            <a:p>
              <a:pPr marL="0" marR="0" lvl="0" indent="450215" algn="just" defTabSz="457200" rtl="0" eaLnBrk="1" fontAlgn="auto" latinLnBrk="0" hangingPunct="1">
                <a:lnSpc>
                  <a:spcPct val="100000"/>
                </a:lnSpc>
                <a:spcBef>
                  <a:spcPts val="0"/>
                </a:spcBef>
                <a:spcAft>
                  <a:spcPts val="0"/>
                </a:spcAft>
                <a:buClrTx/>
                <a:buSzTx/>
                <a:buFontTx/>
                <a:buNone/>
                <a:tabLst/>
                <a:defRPr/>
              </a:pPr>
              <a:r>
                <a:rPr kumimoji="0" lang="ru-RU" sz="1400" b="0" i="0" u="none" strike="noStrike" kern="1200" cap="none" spc="0" normalizeH="0" baseline="0" noProof="0" dirty="0" smtClean="0">
                  <a:ln>
                    <a:noFill/>
                  </a:ln>
                  <a:solidFill>
                    <a:prstClr val="black"/>
                  </a:solidFill>
                  <a:effectLst/>
                  <a:uLnTx/>
                  <a:uFillTx/>
                  <a:latin typeface="Arial" panose="020B0604020202020204" pitchFamily="34" charset="0"/>
                  <a:ea typeface="Times New Roman" panose="02020603050405020304" pitchFamily="18" charset="0"/>
                  <a:cs typeface="Arial" panose="020B0604020202020204" pitchFamily="34" charset="0"/>
                </a:rPr>
                <a:t>Большинство пожаров </a:t>
              </a:r>
              <a:r>
                <a:rPr kumimoji="0" lang="ru-RU" sz="1400" b="0" i="0" u="none" strike="noStrike" kern="120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Arial" panose="020B0604020202020204" pitchFamily="34" charset="0"/>
                </a:rPr>
                <a:t>(72,4 %) регистрируется в жилом и производственном секторах. </a:t>
              </a:r>
              <a:endParaRPr kumimoji="0" lang="ru-RU" sz="1400" b="0" i="0" u="none" strike="noStrike" kern="1200" cap="none" spc="0" normalizeH="0" baseline="0" noProof="0" dirty="0" smtClean="0">
                <a:ln>
                  <a:noFill/>
                </a:ln>
                <a:solidFill>
                  <a:prstClr val="black"/>
                </a:solidFill>
                <a:effectLst/>
                <a:uLnTx/>
                <a:uFillTx/>
                <a:latin typeface="Arial" panose="020B0604020202020204" pitchFamily="34" charset="0"/>
                <a:ea typeface="Times New Roman" panose="02020603050405020304" pitchFamily="18" charset="0"/>
                <a:cs typeface="Arial" panose="020B0604020202020204" pitchFamily="34" charset="0"/>
              </a:endParaRPr>
            </a:p>
            <a:p>
              <a:pPr marL="0" marR="0" lvl="0" indent="450215" algn="just" defTabSz="457200" rtl="0" eaLnBrk="1" fontAlgn="auto" latinLnBrk="0" hangingPunct="1">
                <a:lnSpc>
                  <a:spcPct val="100000"/>
                </a:lnSpc>
                <a:spcBef>
                  <a:spcPts val="0"/>
                </a:spcBef>
                <a:spcAft>
                  <a:spcPts val="0"/>
                </a:spcAft>
                <a:buClrTx/>
                <a:buSzTx/>
                <a:buFontTx/>
                <a:buNone/>
                <a:tabLst/>
                <a:defRPr/>
              </a:pPr>
              <a:endParaRPr kumimoji="0" lang="ru-RU" sz="1400" b="0" i="0" u="none" strike="noStrike" kern="1200" cap="none" spc="0" normalizeH="0" baseline="0" noProof="0" dirty="0" smtClean="0">
                <a:ln>
                  <a:noFill/>
                </a:ln>
                <a:solidFill>
                  <a:prstClr val="black"/>
                </a:solidFill>
                <a:effectLst/>
                <a:uLnTx/>
                <a:uFillTx/>
                <a:latin typeface="Arial" panose="020B0604020202020204" pitchFamily="34" charset="0"/>
                <a:ea typeface="Times New Roman" panose="02020603050405020304" pitchFamily="18" charset="0"/>
                <a:cs typeface="Arial" panose="020B0604020202020204" pitchFamily="34" charset="0"/>
              </a:endParaRPr>
            </a:p>
            <a:p>
              <a:pPr marL="0" marR="0" lvl="0" indent="450215" algn="just" defTabSz="457200" rtl="0" eaLnBrk="1" fontAlgn="auto" latinLnBrk="0" hangingPunct="1">
                <a:lnSpc>
                  <a:spcPct val="100000"/>
                </a:lnSpc>
                <a:spcBef>
                  <a:spcPts val="0"/>
                </a:spcBef>
                <a:spcAft>
                  <a:spcPts val="0"/>
                </a:spcAft>
                <a:buClrTx/>
                <a:buSzTx/>
                <a:buFontTx/>
                <a:buNone/>
                <a:tabLst/>
                <a:defRPr/>
              </a:pPr>
              <a:r>
                <a:rPr kumimoji="0" lang="ru-RU" sz="1400" b="0" i="0" u="none" strike="noStrike" kern="1200" cap="none" spc="0" normalizeH="0" baseline="0" noProof="0" dirty="0" smtClean="0">
                  <a:ln>
                    <a:noFill/>
                  </a:ln>
                  <a:solidFill>
                    <a:prstClr val="black"/>
                  </a:solidFill>
                  <a:effectLst/>
                  <a:uLnTx/>
                  <a:uFillTx/>
                  <a:latin typeface="Arial" panose="020B0604020202020204" pitchFamily="34" charset="0"/>
                  <a:ea typeface="Times New Roman" panose="02020603050405020304" pitchFamily="18" charset="0"/>
                  <a:cs typeface="Arial" panose="020B0604020202020204" pitchFamily="34" charset="0"/>
                </a:rPr>
                <a:t>Основными </a:t>
              </a:r>
              <a:r>
                <a:rPr kumimoji="0" lang="ru-RU" sz="1400" b="0" i="0" u="none" strike="noStrike" kern="120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Arial" panose="020B0604020202020204" pitchFamily="34" charset="0"/>
                </a:rPr>
                <a:t>причинами их возникновения являются неосторожное обращение с </a:t>
              </a:r>
              <a:r>
                <a:rPr kumimoji="0" lang="ru-RU" sz="1400" b="0" i="0" u="none" strike="noStrike" kern="1200" cap="none" spc="0" normalizeH="0" baseline="0" noProof="0" dirty="0" smtClean="0">
                  <a:ln>
                    <a:noFill/>
                  </a:ln>
                  <a:solidFill>
                    <a:prstClr val="black"/>
                  </a:solidFill>
                  <a:effectLst/>
                  <a:uLnTx/>
                  <a:uFillTx/>
                  <a:latin typeface="Arial" panose="020B0604020202020204" pitchFamily="34" charset="0"/>
                  <a:ea typeface="Times New Roman" panose="02020603050405020304" pitchFamily="18" charset="0"/>
                  <a:cs typeface="Arial" panose="020B0604020202020204" pitchFamily="34" charset="0"/>
                </a:rPr>
                <a:t>огнем, в том числе и детей, нарушение </a:t>
              </a:r>
              <a:r>
                <a:rPr kumimoji="0" lang="ru-RU" sz="1400" b="0" i="0" u="none" strike="noStrike" kern="120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Arial" panose="020B0604020202020204" pitchFamily="34" charset="0"/>
                </a:rPr>
                <a:t>правил пожарной безопасности при эксплуатации электрооборудования и бытовых приборов.</a:t>
              </a:r>
              <a:endParaRPr kumimoji="0" lang="ru-RU" sz="1400" b="1" i="0" u="none" strike="noStrike" kern="1200" cap="none" spc="-150" normalizeH="0" baseline="0" noProof="0" dirty="0">
                <a:ln>
                  <a:noFill/>
                </a:ln>
                <a:solidFill>
                  <a:prstClr val="black"/>
                </a:solidFill>
                <a:effectLst/>
                <a:uLnTx/>
                <a:uFillTx/>
                <a:latin typeface="Arial" panose="020B0604020202020204" pitchFamily="34" charset="0"/>
                <a:ea typeface="Verdana" panose="020B0604030504040204" pitchFamily="34" charset="0"/>
                <a:cs typeface="Arial" panose="020B0604020202020204" pitchFamily="34" charset="0"/>
              </a:endParaRPr>
            </a:p>
          </p:txBody>
        </p:sp>
      </p:grpSp>
      <p:pic>
        <p:nvPicPr>
          <p:cNvPr id="9" name="Рисунок 8">
            <a:extLst>
              <a:ext uri="{FF2B5EF4-FFF2-40B4-BE49-F238E27FC236}">
                <a16:creationId xmlns:a16="http://schemas.microsoft.com/office/drawing/2014/main" id="{6CE26F14-FEF3-4001-B386-8251C81304F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1882" y="-9710"/>
            <a:ext cx="989226" cy="6858000"/>
          </a:xfrm>
          <a:prstGeom prst="rect">
            <a:avLst/>
          </a:prstGeom>
          <a:solidFill>
            <a:schemeClr val="tx1"/>
          </a:solidFill>
          <a:ln>
            <a:gradFill>
              <a:gsLst>
                <a:gs pos="0">
                  <a:schemeClr val="accent1">
                    <a:lumMod val="12000"/>
                    <a:lumOff val="88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pic>
      <p:grpSp>
        <p:nvGrpSpPr>
          <p:cNvPr id="12" name="Группа 11">
            <a:extLst>
              <a:ext uri="{FF2B5EF4-FFF2-40B4-BE49-F238E27FC236}">
                <a16:creationId xmlns:a16="http://schemas.microsoft.com/office/drawing/2014/main" id="{15AFBB29-2380-4E4B-8DE1-A385B9EF17E6}"/>
              </a:ext>
            </a:extLst>
          </p:cNvPr>
          <p:cNvGrpSpPr/>
          <p:nvPr/>
        </p:nvGrpSpPr>
        <p:grpSpPr>
          <a:xfrm>
            <a:off x="619383" y="284719"/>
            <a:ext cx="7515548" cy="1044000"/>
            <a:chOff x="619383" y="423616"/>
            <a:chExt cx="7515548" cy="1044000"/>
          </a:xfrm>
        </p:grpSpPr>
        <p:grpSp>
          <p:nvGrpSpPr>
            <p:cNvPr id="8" name="Группа 7">
              <a:extLst>
                <a:ext uri="{FF2B5EF4-FFF2-40B4-BE49-F238E27FC236}">
                  <a16:creationId xmlns:a16="http://schemas.microsoft.com/office/drawing/2014/main" id="{2B0D88AA-BE96-4F28-A3F6-013C91DEFD37}"/>
                </a:ext>
              </a:extLst>
            </p:cNvPr>
            <p:cNvGrpSpPr/>
            <p:nvPr/>
          </p:nvGrpSpPr>
          <p:grpSpPr>
            <a:xfrm>
              <a:off x="2161045" y="753984"/>
              <a:ext cx="5973886" cy="575029"/>
              <a:chOff x="1738353" y="753984"/>
              <a:chExt cx="5973886" cy="575029"/>
            </a:xfrm>
          </p:grpSpPr>
          <p:sp>
            <p:nvSpPr>
              <p:cNvPr id="16" name="TextBox 15">
                <a:extLst>
                  <a:ext uri="{FF2B5EF4-FFF2-40B4-BE49-F238E27FC236}">
                    <a16:creationId xmlns:a16="http://schemas.microsoft.com/office/drawing/2014/main" id="{8D312792-7927-45D7-9305-8459A36BFF56}"/>
                  </a:ext>
                </a:extLst>
              </p:cNvPr>
              <p:cNvSpPr txBox="1"/>
              <p:nvPr/>
            </p:nvSpPr>
            <p:spPr>
              <a:xfrm>
                <a:off x="1738353" y="753984"/>
                <a:ext cx="5973886" cy="575029"/>
              </a:xfrm>
              <a:prstGeom prst="rect">
                <a:avLst/>
              </a:prstGeom>
              <a:noFill/>
            </p:spPr>
            <p:txBody>
              <a:bodyPr wrap="square" anchor="ctr">
                <a:spAutoFit/>
              </a:bodyPr>
              <a:lstStyle/>
              <a:p>
                <a:pPr marL="0" marR="0" lvl="0" indent="0" algn="ctr" defTabSz="457200" rtl="0" eaLnBrk="1" fontAlgn="auto" latinLnBrk="0" hangingPunct="1">
                  <a:lnSpc>
                    <a:spcPct val="25000"/>
                  </a:lnSpc>
                  <a:spcBef>
                    <a:spcPts val="0"/>
                  </a:spcBef>
                  <a:spcAft>
                    <a:spcPts val="0"/>
                  </a:spcAft>
                  <a:buClrTx/>
                  <a:buSzTx/>
                  <a:buFontTx/>
                  <a:buNone/>
                  <a:tabLst/>
                  <a:defRPr/>
                </a:pPr>
                <a:r>
                  <a:rPr kumimoji="0" lang="ru-RU" altLang="ru-RU" sz="2400" b="1" i="0" u="none" strike="noStrike" kern="1200" cap="none" spc="-100" normalizeH="0" baseline="0" noProof="0" dirty="0">
                    <a:ln>
                      <a:noFill/>
                    </a:ln>
                    <a:solidFill>
                      <a:srgbClr val="10328F"/>
                    </a:solidFill>
                    <a:effectLst/>
                    <a:uLnTx/>
                    <a:uFillTx/>
                    <a:latin typeface="Century Gothic" panose="020B0502020202020204"/>
                    <a:ea typeface="Verdana" panose="020B0604030504040204" pitchFamily="34" charset="0"/>
                    <a:cs typeface="Times New Roman" pitchFamily="18" charset="0"/>
                  </a:rPr>
                  <a:t>Всероссийский открытый урок ОБЖ</a:t>
                </a:r>
              </a:p>
              <a:p>
                <a:pPr marL="0" marR="0" lvl="0" indent="0" algn="ctr" defTabSz="457200" rtl="0" eaLnBrk="1" fontAlgn="auto" latinLnBrk="0" hangingPunct="1">
                  <a:lnSpc>
                    <a:spcPct val="25000"/>
                  </a:lnSpc>
                  <a:spcBef>
                    <a:spcPts val="0"/>
                  </a:spcBef>
                  <a:spcAft>
                    <a:spcPts val="0"/>
                  </a:spcAft>
                  <a:buClrTx/>
                  <a:buSzTx/>
                  <a:buFontTx/>
                  <a:buNone/>
                  <a:tabLst/>
                  <a:defRPr/>
                </a:pPr>
                <a:endParaRPr kumimoji="0" lang="ru-RU" altLang="ru-RU" sz="2400" b="1" i="0" u="none" strike="noStrike" kern="1200" cap="none" spc="-100" normalizeH="0" baseline="0" noProof="0" dirty="0">
                  <a:ln>
                    <a:noFill/>
                  </a:ln>
                  <a:solidFill>
                    <a:srgbClr val="10328F"/>
                  </a:solidFill>
                  <a:effectLst/>
                  <a:uLnTx/>
                  <a:uFillTx/>
                  <a:latin typeface="Century Gothic" panose="020B0502020202020204"/>
                  <a:ea typeface="Verdana" panose="020B0604030504040204" pitchFamily="34" charset="0"/>
                  <a:cs typeface="Times New Roman" pitchFamily="18" charset="0"/>
                </a:endParaRPr>
              </a:p>
              <a:p>
                <a:pPr marL="0" marR="0" lvl="0" indent="0" algn="ctr" defTabSz="457200" rtl="0" eaLnBrk="1" fontAlgn="auto" latinLnBrk="0" hangingPunct="1">
                  <a:lnSpc>
                    <a:spcPct val="25000"/>
                  </a:lnSpc>
                  <a:spcBef>
                    <a:spcPts val="0"/>
                  </a:spcBef>
                  <a:spcAft>
                    <a:spcPts val="0"/>
                  </a:spcAft>
                  <a:buClrTx/>
                  <a:buSzTx/>
                  <a:buFontTx/>
                  <a:buNone/>
                  <a:tabLst/>
                  <a:defRPr/>
                </a:pPr>
                <a:endParaRPr kumimoji="0" lang="ru-RU" altLang="ru-RU" sz="2400" b="1" i="0" u="none" strike="noStrike" kern="1200" cap="none" spc="0" normalizeH="0" baseline="0" noProof="0" dirty="0">
                  <a:ln>
                    <a:noFill/>
                  </a:ln>
                  <a:solidFill>
                    <a:srgbClr val="10328F"/>
                  </a:solidFill>
                  <a:effectLst/>
                  <a:uLnTx/>
                  <a:uFillTx/>
                  <a:latin typeface="Century Gothic" panose="020B0502020202020204"/>
                  <a:ea typeface="Verdana" panose="020B0604030504040204" pitchFamily="34" charset="0"/>
                  <a:cs typeface="Times New Roman" pitchFamily="18" charset="0"/>
                </a:endParaRPr>
              </a:p>
              <a:p>
                <a:pPr marL="0" marR="0" lvl="0" indent="0" algn="ctr" defTabSz="457200" rtl="0" eaLnBrk="1" fontAlgn="auto" latinLnBrk="0" hangingPunct="1">
                  <a:lnSpc>
                    <a:spcPct val="25000"/>
                  </a:lnSpc>
                  <a:spcBef>
                    <a:spcPts val="0"/>
                  </a:spcBef>
                  <a:spcAft>
                    <a:spcPts val="0"/>
                  </a:spcAft>
                  <a:buClrTx/>
                  <a:buSzTx/>
                  <a:buFontTx/>
                  <a:buNone/>
                  <a:tabLst/>
                  <a:defRPr/>
                </a:pPr>
                <a:endParaRPr kumimoji="0" lang="ru-RU" altLang="ru-RU" sz="2400" b="1" i="0" u="none" strike="noStrike" kern="1200" cap="none" spc="0" normalizeH="0" baseline="0" noProof="0" dirty="0">
                  <a:ln>
                    <a:noFill/>
                  </a:ln>
                  <a:solidFill>
                    <a:srgbClr val="10328F"/>
                  </a:solidFill>
                  <a:effectLst/>
                  <a:uLnTx/>
                  <a:uFillTx/>
                  <a:latin typeface="Century Gothic" panose="020B0502020202020204"/>
                  <a:ea typeface="Verdana" panose="020B0604030504040204" pitchFamily="34" charset="0"/>
                  <a:cs typeface="Times New Roman" pitchFamily="18" charset="0"/>
                </a:endParaRPr>
              </a:p>
              <a:p>
                <a:pPr marL="0" marR="0" lvl="0" indent="0" algn="ctr" defTabSz="457200" rtl="0" eaLnBrk="1" fontAlgn="auto" latinLnBrk="0" hangingPunct="1">
                  <a:lnSpc>
                    <a:spcPct val="30000"/>
                  </a:lnSpc>
                  <a:spcBef>
                    <a:spcPts val="0"/>
                  </a:spcBef>
                  <a:spcAft>
                    <a:spcPts val="0"/>
                  </a:spcAft>
                  <a:buClrTx/>
                  <a:buSzTx/>
                  <a:buFontTx/>
                  <a:buNone/>
                  <a:tabLst/>
                  <a:defRPr/>
                </a:pPr>
                <a:r>
                  <a:rPr kumimoji="0" lang="ru-RU" altLang="ru-RU" sz="1800" b="1" i="0" u="none" strike="noStrike" kern="1200" cap="none" spc="0" normalizeH="0" baseline="0" noProof="0" dirty="0">
                    <a:ln>
                      <a:noFill/>
                    </a:ln>
                    <a:solidFill>
                      <a:srgbClr val="10328F"/>
                    </a:solidFill>
                    <a:effectLst/>
                    <a:uLnTx/>
                    <a:uFillTx/>
                    <a:latin typeface="Century Gothic" panose="020B0502020202020204"/>
                    <a:ea typeface="Verdana" panose="020B0604030504040204" pitchFamily="34" charset="0"/>
                    <a:cs typeface="Times New Roman" pitchFamily="18" charset="0"/>
                  </a:rPr>
                  <a:t> </a:t>
                </a:r>
                <a:r>
                  <a:rPr kumimoji="0" lang="ru-RU" altLang="ru-RU" sz="1800" b="0" i="0" u="none" strike="noStrike" kern="1200" cap="none" spc="0" normalizeH="0" baseline="0" noProof="0" dirty="0">
                    <a:ln>
                      <a:noFill/>
                    </a:ln>
                    <a:solidFill>
                      <a:srgbClr val="10328F"/>
                    </a:solidFill>
                    <a:effectLst/>
                    <a:uLnTx/>
                    <a:uFillTx/>
                    <a:latin typeface="Century Gothic" panose="020B0502020202020204"/>
                    <a:ea typeface="Verdana" panose="020B0604030504040204" pitchFamily="34" charset="0"/>
                    <a:cs typeface="Times New Roman" pitchFamily="18" charset="0"/>
                  </a:rPr>
                  <a:t>30 апреля 2021 года</a:t>
                </a:r>
              </a:p>
            </p:txBody>
          </p:sp>
          <p:pic>
            <p:nvPicPr>
              <p:cNvPr id="17" name="Рисунок 16">
                <a:extLst>
                  <a:ext uri="{FF2B5EF4-FFF2-40B4-BE49-F238E27FC236}">
                    <a16:creationId xmlns:a16="http://schemas.microsoft.com/office/drawing/2014/main" id="{0BE61730-4DD2-499D-BAEC-62BC48D8A333}"/>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2248669" y="911585"/>
                <a:ext cx="5028698" cy="174405"/>
              </a:xfrm>
              <a:prstGeom prst="rect">
                <a:avLst/>
              </a:prstGeom>
            </p:spPr>
          </p:pic>
        </p:grpSp>
        <p:pic>
          <p:nvPicPr>
            <p:cNvPr id="24" name="Picture 2">
              <a:extLst>
                <a:ext uri="{FF2B5EF4-FFF2-40B4-BE49-F238E27FC236}">
                  <a16:creationId xmlns:a16="http://schemas.microsoft.com/office/drawing/2014/main" id="{A7075968-5235-4800-B302-EFEC5CCE790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9383" y="423616"/>
              <a:ext cx="1051102" cy="1044000"/>
            </a:xfrm>
            <a:prstGeom prst="rect">
              <a:avLst/>
            </a:prstGeom>
            <a:noFill/>
            <a:extLst>
              <a:ext uri="{909E8E84-426E-40DD-AFC4-6F175D3DCCD1}">
                <a14:hiddenFill xmlns:a14="http://schemas.microsoft.com/office/drawing/2010/main">
                  <a:solidFill>
                    <a:srgbClr val="FFFFFF"/>
                  </a:solidFill>
                </a14:hiddenFill>
              </a:ext>
            </a:extLst>
          </p:spPr>
        </p:pic>
      </p:grpSp>
      <p:sp>
        <p:nvSpPr>
          <p:cNvPr id="25" name="TextBox 24">
            <a:extLst>
              <a:ext uri="{FF2B5EF4-FFF2-40B4-BE49-F238E27FC236}">
                <a16:creationId xmlns:a16="http://schemas.microsoft.com/office/drawing/2014/main" id="{8D4B3FC8-58BB-4CA0-998B-BFA6148318D9}"/>
              </a:ext>
            </a:extLst>
          </p:cNvPr>
          <p:cNvSpPr txBox="1"/>
          <p:nvPr/>
        </p:nvSpPr>
        <p:spPr>
          <a:xfrm>
            <a:off x="770624" y="5919566"/>
            <a:ext cx="751742" cy="461665"/>
          </a:xfrm>
          <a:prstGeom prst="rect">
            <a:avLst/>
          </a:prstGeom>
          <a:noFill/>
        </p:spPr>
        <p:txBody>
          <a:bodyPr wrap="square">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ru-RU" sz="2400" b="1" i="0" u="none" strike="noStrike" kern="1200" cap="none" spc="0" normalizeH="0" baseline="0" noProof="0" dirty="0" smtClean="0">
                <a:ln>
                  <a:noFill/>
                </a:ln>
                <a:solidFill>
                  <a:srgbClr val="A5300F">
                    <a:lumMod val="60000"/>
                    <a:lumOff val="40000"/>
                  </a:srgbClr>
                </a:solidFill>
                <a:effectLst/>
                <a:uLnTx/>
                <a:uFillTx/>
                <a:latin typeface="PresentScript" pitchFamily="2" charset="0"/>
                <a:ea typeface="+mn-ea"/>
                <a:cs typeface="+mn-cs"/>
              </a:rPr>
              <a:t>21</a:t>
            </a:r>
            <a:endParaRPr kumimoji="0" lang="ru-RU" sz="2400" b="1" i="0" u="none" strike="noStrike" kern="1200" cap="none" spc="0" normalizeH="0" baseline="0" noProof="0" dirty="0">
              <a:ln>
                <a:noFill/>
              </a:ln>
              <a:solidFill>
                <a:srgbClr val="A5300F">
                  <a:lumMod val="60000"/>
                  <a:lumOff val="40000"/>
                </a:srgbClr>
              </a:solidFill>
              <a:effectLst/>
              <a:uLnTx/>
              <a:uFillTx/>
              <a:latin typeface="PresentScript" pitchFamily="2" charset="0"/>
              <a:ea typeface="+mn-ea"/>
              <a:cs typeface="+mn-cs"/>
            </a:endParaRPr>
          </a:p>
        </p:txBody>
      </p:sp>
      <p:sp>
        <p:nvSpPr>
          <p:cNvPr id="2" name="AutoShape 2" descr="Научим детей безопасности вместе!"/>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white"/>
              </a:solidFill>
              <a:effectLst/>
              <a:uLnTx/>
              <a:uFillTx/>
              <a:latin typeface="Century Gothic" panose="020B0502020202020204"/>
              <a:ea typeface="+mn-ea"/>
              <a:cs typeface="+mn-cs"/>
            </a:endParaRPr>
          </a:p>
        </p:txBody>
      </p:sp>
      <p:pic>
        <p:nvPicPr>
          <p:cNvPr id="2058" name="Picture 10" descr="https://ptzgovorit.ru/sites/default/files/styles/700x400/public/pozzza.jpg?itok=aqGoqIc4"/>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960340" y="4920710"/>
            <a:ext cx="2520000" cy="1512417"/>
          </a:xfrm>
          <a:prstGeom prst="rect">
            <a:avLst/>
          </a:prstGeom>
          <a:ln>
            <a:noFill/>
          </a:ln>
          <a:effectLst>
            <a:outerShdw blurRad="190500" dist="25400" algn="tl" rotWithShape="0">
              <a:srgbClr val="000000">
                <a:alpha val="70000"/>
              </a:srgbClr>
            </a:outerShdw>
          </a:effectLst>
          <a:extLst>
            <a:ext uri="{909E8E84-426E-40DD-AFC4-6F175D3DCCD1}">
              <a14:hiddenFill xmlns:a14="http://schemas.microsoft.com/office/drawing/2010/main">
                <a:solidFill>
                  <a:srgbClr val="FFFFFF"/>
                </a:solidFill>
              </a14:hiddenFill>
            </a:ext>
          </a:extLst>
        </p:spPr>
      </p:pic>
      <p:pic>
        <p:nvPicPr>
          <p:cNvPr id="2054" name="Picture 6" descr="5 фото Научим детей пожарной безопасности.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135669" y="4015643"/>
            <a:ext cx="2190097" cy="1440000"/>
          </a:xfrm>
          <a:prstGeom prst="rect">
            <a:avLst/>
          </a:prstGeom>
          <a:ln>
            <a:noFill/>
          </a:ln>
          <a:effectLst>
            <a:outerShdw blurRad="190500" dist="25400" algn="tl" rotWithShape="0">
              <a:srgbClr val="000000">
                <a:alpha val="70000"/>
              </a:srgbClr>
            </a:outerShdw>
          </a:effectLst>
          <a:extLst>
            <a:ext uri="{909E8E84-426E-40DD-AFC4-6F175D3DCCD1}">
              <a14:hiddenFill xmlns:a14="http://schemas.microsoft.com/office/drawing/2010/main">
                <a:solidFill>
                  <a:srgbClr val="FFFFFF"/>
                </a:solidFill>
              </a14:hiddenFill>
            </a:ext>
          </a:extLst>
        </p:spPr>
      </p:pic>
      <p:pic>
        <p:nvPicPr>
          <p:cNvPr id="2056" name="Picture 8" descr="А ты выключил утюг?"/>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118079" y="4015643"/>
            <a:ext cx="2160000" cy="1440000"/>
          </a:xfrm>
          <a:prstGeom prst="rect">
            <a:avLst/>
          </a:prstGeom>
          <a:ln>
            <a:noFill/>
          </a:ln>
          <a:effectLst>
            <a:outerShdw blurRad="190500" dist="25400" algn="tl" rotWithShape="0">
              <a:srgbClr val="000000">
                <a:alpha val="70000"/>
              </a:srgbClr>
            </a:outerShdw>
          </a:effectLst>
          <a:extLst>
            <a:ext uri="{909E8E84-426E-40DD-AFC4-6F175D3DCCD1}">
              <a14:hiddenFill xmlns:a14="http://schemas.microsoft.com/office/drawing/2010/main">
                <a:solidFill>
                  <a:srgbClr val="FFFFFF"/>
                </a:solidFill>
              </a14:hiddenFill>
            </a:ext>
          </a:extLst>
        </p:spPr>
      </p:pic>
      <p:sp>
        <p:nvSpPr>
          <p:cNvPr id="28" name="TextBox 27">
            <a:extLst>
              <a:ext uri="{FF2B5EF4-FFF2-40B4-BE49-F238E27FC236}">
                <a16:creationId xmlns:a16="http://schemas.microsoft.com/office/drawing/2014/main" id="{8A5C5413-CA04-4AC9-9EBE-2F08B6856D98}"/>
              </a:ext>
            </a:extLst>
          </p:cNvPr>
          <p:cNvSpPr txBox="1"/>
          <p:nvPr/>
        </p:nvSpPr>
        <p:spPr>
          <a:xfrm>
            <a:off x="2529806" y="1733440"/>
            <a:ext cx="3582231" cy="369332"/>
          </a:xfrm>
          <a:prstGeom prst="rect">
            <a:avLst/>
          </a:prstGeom>
          <a:noFill/>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ru-RU" sz="1800" b="1" i="0" u="none" strike="noStrike" kern="1200" cap="none" spc="0" normalizeH="0" baseline="0" noProof="0" dirty="0" smtClean="0">
                <a:ln>
                  <a:noFill/>
                </a:ln>
                <a:solidFill>
                  <a:srgbClr val="323232"/>
                </a:solidFill>
                <a:effectLst/>
                <a:uLnTx/>
                <a:uFillTx/>
                <a:latin typeface="Arial" panose="020B0604020202020204" pitchFamily="34" charset="0"/>
                <a:ea typeface="Courier New" panose="02070309020205020404" pitchFamily="49" charset="0"/>
                <a:cs typeface="Arial" panose="020B0604020202020204" pitchFamily="34" charset="0"/>
              </a:rPr>
              <a:t>Источники пожаров</a:t>
            </a:r>
            <a:endParaRPr kumimoji="0" lang="ru-RU" sz="1600" b="1" i="0" u="none" strike="noStrike" kern="1200" cap="none" spc="0" normalizeH="0" baseline="0" noProof="0" dirty="0">
              <a:ln>
                <a:noFill/>
              </a:ln>
              <a:solidFill>
                <a:srgbClr val="323232"/>
              </a:solidFill>
              <a:effectLst/>
              <a:uLnTx/>
              <a:uFillTx/>
              <a:latin typeface="Arial" panose="020B0604020202020204" pitchFamily="34" charset="0"/>
              <a:ea typeface="Courier New" panose="02070309020205020404" pitchFamily="49" charset="0"/>
              <a:cs typeface="Arial" panose="020B0604020202020204" pitchFamily="34" charset="0"/>
            </a:endParaRPr>
          </a:p>
        </p:txBody>
      </p:sp>
      <p:pic>
        <p:nvPicPr>
          <p:cNvPr id="26" name="Рисунок 25">
            <a:extLst>
              <a:ext uri="{FF2B5EF4-FFF2-40B4-BE49-F238E27FC236}">
                <a16:creationId xmlns:a16="http://schemas.microsoft.com/office/drawing/2014/main" id="{CF23D076-9E59-4090-8864-0B20B9633AF0}"/>
              </a:ext>
            </a:extLst>
          </p:cNvPr>
          <p:cNvPicPr>
            <a:picLocks noChangeAspect="1"/>
          </p:cNvPicPr>
          <p:nvPr/>
        </p:nvPicPr>
        <p:blipFill>
          <a:blip r:embed="rId8"/>
          <a:stretch>
            <a:fillRect/>
          </a:stretch>
        </p:blipFill>
        <p:spPr>
          <a:xfrm>
            <a:off x="2162077" y="1301938"/>
            <a:ext cx="4218798" cy="499915"/>
          </a:xfrm>
          <a:prstGeom prst="rect">
            <a:avLst/>
          </a:prstGeom>
          <a:ln>
            <a:noFill/>
          </a:ln>
        </p:spPr>
      </p:pic>
      <p:sp>
        <p:nvSpPr>
          <p:cNvPr id="29" name="Овал 28">
            <a:extLst>
              <a:ext uri="{FF2B5EF4-FFF2-40B4-BE49-F238E27FC236}">
                <a16:creationId xmlns:a16="http://schemas.microsoft.com/office/drawing/2014/main" id="{04791172-CBE7-4391-A8A8-D1E0F33B46E3}"/>
              </a:ext>
            </a:extLst>
          </p:cNvPr>
          <p:cNvSpPr/>
          <p:nvPr/>
        </p:nvSpPr>
        <p:spPr>
          <a:xfrm>
            <a:off x="1957871" y="1026219"/>
            <a:ext cx="431320" cy="431320"/>
          </a:xfrm>
          <a:prstGeom prst="ellipse">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ln w="12700">
                <a:solidFill>
                  <a:schemeClr val="tx1"/>
                </a:solidFill>
              </a:ln>
              <a:solidFill>
                <a:schemeClr val="bg2">
                  <a:lumMod val="10000"/>
                  <a:lumOff val="90000"/>
                </a:schemeClr>
              </a:solidFill>
            </a:endParaRPr>
          </a:p>
        </p:txBody>
      </p:sp>
      <p:sp>
        <p:nvSpPr>
          <p:cNvPr id="30" name="TextBox 29">
            <a:extLst>
              <a:ext uri="{FF2B5EF4-FFF2-40B4-BE49-F238E27FC236}">
                <a16:creationId xmlns:a16="http://schemas.microsoft.com/office/drawing/2014/main" id="{53A9B869-A8D8-41C0-B8C9-7AF69E1E39A4}"/>
              </a:ext>
            </a:extLst>
          </p:cNvPr>
          <p:cNvSpPr txBox="1"/>
          <p:nvPr/>
        </p:nvSpPr>
        <p:spPr>
          <a:xfrm>
            <a:off x="2021235" y="1050517"/>
            <a:ext cx="340698" cy="369332"/>
          </a:xfrm>
          <a:prstGeom prst="rect">
            <a:avLst/>
          </a:prstGeom>
          <a:noFill/>
        </p:spPr>
        <p:txBody>
          <a:bodyPr wrap="square">
            <a:spAutoFit/>
          </a:bodyPr>
          <a:lstStyle/>
          <a:p>
            <a:r>
              <a:rPr lang="ru-RU" sz="1800" b="1" spc="-40" dirty="0" smtClean="0">
                <a:solidFill>
                  <a:srgbClr val="C00000"/>
                </a:solidFill>
                <a:latin typeface="Arial" panose="020B0604020202020204" pitchFamily="34" charset="0"/>
                <a:ea typeface="Verdana" panose="020B0604030504040204" pitchFamily="34" charset="0"/>
                <a:cs typeface="Arial" panose="020B0604020202020204" pitchFamily="34" charset="0"/>
              </a:rPr>
              <a:t>3</a:t>
            </a:r>
            <a:endParaRPr lang="ru-RU" dirty="0"/>
          </a:p>
        </p:txBody>
      </p:sp>
    </p:spTree>
    <p:extLst>
      <p:ext uri="{BB962C8B-B14F-4D97-AF65-F5344CB8AC3E}">
        <p14:creationId xmlns:p14="http://schemas.microsoft.com/office/powerpoint/2010/main" val="3687168410"/>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B6C6D4">
                <a:alpha val="30980"/>
              </a:srgbClr>
            </a:gs>
            <a:gs pos="100000">
              <a:srgbClr val="E95149">
                <a:alpha val="79000"/>
              </a:srgbClr>
            </a:gs>
          </a:gsLst>
          <a:lin ang="12000000" scaled="0"/>
          <a:tileRect/>
        </a:gradFill>
        <a:effectLst/>
      </p:bgPr>
    </p:bg>
    <p:spTree>
      <p:nvGrpSpPr>
        <p:cNvPr id="1" name=""/>
        <p:cNvGrpSpPr/>
        <p:nvPr/>
      </p:nvGrpSpPr>
      <p:grpSpPr>
        <a:xfrm>
          <a:off x="0" y="0"/>
          <a:ext cx="0" cy="0"/>
          <a:chOff x="0" y="0"/>
          <a:chExt cx="0" cy="0"/>
        </a:xfrm>
      </p:grpSpPr>
      <p:pic>
        <p:nvPicPr>
          <p:cNvPr id="22" name="Рисунок 21">
            <a:extLst>
              <a:ext uri="{FF2B5EF4-FFF2-40B4-BE49-F238E27FC236}">
                <a16:creationId xmlns:a16="http://schemas.microsoft.com/office/drawing/2014/main" id="{5F00CFF4-970A-4C80-A037-84BB31A8E43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9383" y="0"/>
            <a:ext cx="989226" cy="6858000"/>
          </a:xfrm>
          <a:prstGeom prst="rect">
            <a:avLst/>
          </a:prstGeom>
          <a:solidFill>
            <a:schemeClr val="accent2">
              <a:lumMod val="20000"/>
              <a:lumOff val="80000"/>
            </a:schemeClr>
          </a:solidFill>
          <a:ln>
            <a:gradFill>
              <a:gsLst>
                <a:gs pos="0">
                  <a:schemeClr val="accent1">
                    <a:lumMod val="12000"/>
                    <a:lumOff val="88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pic>
      <p:grpSp>
        <p:nvGrpSpPr>
          <p:cNvPr id="7" name="Группа 6">
            <a:extLst>
              <a:ext uri="{FF2B5EF4-FFF2-40B4-BE49-F238E27FC236}">
                <a16:creationId xmlns:a16="http://schemas.microsoft.com/office/drawing/2014/main" id="{9D3EEF7E-B14B-4C0B-8659-AAF6BC7D8490}"/>
              </a:ext>
            </a:extLst>
          </p:cNvPr>
          <p:cNvGrpSpPr/>
          <p:nvPr/>
        </p:nvGrpSpPr>
        <p:grpSpPr>
          <a:xfrm>
            <a:off x="1886231" y="1885924"/>
            <a:ext cx="7010881" cy="4488998"/>
            <a:chOff x="1886231" y="924600"/>
            <a:chExt cx="6668219" cy="4564088"/>
          </a:xfrm>
        </p:grpSpPr>
        <p:sp>
          <p:nvSpPr>
            <p:cNvPr id="6" name="Прямоугольник: скругленные углы 5">
              <a:extLst>
                <a:ext uri="{FF2B5EF4-FFF2-40B4-BE49-F238E27FC236}">
                  <a16:creationId xmlns:a16="http://schemas.microsoft.com/office/drawing/2014/main" id="{346A63DC-05AD-4811-9EA5-4530949298B5}"/>
                </a:ext>
              </a:extLst>
            </p:cNvPr>
            <p:cNvSpPr/>
            <p:nvPr/>
          </p:nvSpPr>
          <p:spPr>
            <a:xfrm>
              <a:off x="1886231" y="924600"/>
              <a:ext cx="6668219" cy="4564088"/>
            </a:xfrm>
            <a:prstGeom prst="roundRect">
              <a:avLst/>
            </a:prstGeom>
            <a:solidFill>
              <a:srgbClr val="7196D0">
                <a:alpha val="85000"/>
              </a:srgb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4" name="Прямоугольник 13">
              <a:extLst>
                <a:ext uri="{FF2B5EF4-FFF2-40B4-BE49-F238E27FC236}">
                  <a16:creationId xmlns:a16="http://schemas.microsoft.com/office/drawing/2014/main" id="{E8BCB910-F7A3-4E7A-80C9-DAE73AA1F560}"/>
                </a:ext>
              </a:extLst>
            </p:cNvPr>
            <p:cNvSpPr/>
            <p:nvPr/>
          </p:nvSpPr>
          <p:spPr>
            <a:xfrm>
              <a:off x="2113470" y="1109794"/>
              <a:ext cx="6440980" cy="3720677"/>
            </a:xfrm>
            <a:prstGeom prst="rect">
              <a:avLst/>
            </a:prstGeom>
          </p:spPr>
          <p:txBody>
            <a:bodyPr wrap="square">
              <a:spAutoFit/>
            </a:bodyPr>
            <a:lstStyle/>
            <a:p>
              <a:pPr indent="450215">
                <a:lnSpc>
                  <a:spcPct val="80000"/>
                </a:lnSpc>
              </a:pPr>
              <a:r>
                <a:rPr lang="ru-RU" sz="1500" spc="0" dirty="0">
                  <a:solidFill>
                    <a:schemeClr val="bg1"/>
                  </a:solidFill>
                  <a:effectLst/>
                  <a:latin typeface="Arial" panose="020B0604020202020204" pitchFamily="34" charset="0"/>
                  <a:ea typeface="Times New Roman" panose="02020603050405020304" pitchFamily="18" charset="0"/>
                  <a:cs typeface="Arial" panose="020B0604020202020204" pitchFamily="34" charset="0"/>
                </a:rPr>
                <a:t>Пожары причиняют людям большие несчастья. Чтобы избежать этого, нужно строго соблюдать правила пожарной безопасности. Помните! Эти правила требуют только одного: осторожного обращения с огнем!</a:t>
              </a:r>
            </a:p>
            <a:p>
              <a:pPr indent="450215">
                <a:lnSpc>
                  <a:spcPct val="80000"/>
                </a:lnSpc>
                <a:spcBef>
                  <a:spcPts val="600"/>
                </a:spcBef>
              </a:pPr>
              <a:r>
                <a:rPr lang="ru-RU" sz="1500" dirty="0" smtClean="0">
                  <a:latin typeface="Arial" panose="020B0604020202020204" pitchFamily="34" charset="0"/>
                  <a:ea typeface="Verdana" panose="020B0604030504040204" pitchFamily="34" charset="0"/>
                  <a:cs typeface="Arial" panose="020B0604020202020204" pitchFamily="34" charset="0"/>
                </a:rPr>
                <a:t>Младшим </a:t>
              </a:r>
              <a:r>
                <a:rPr lang="ru-RU" sz="1500" dirty="0">
                  <a:latin typeface="Arial" panose="020B0604020202020204" pitchFamily="34" charset="0"/>
                  <a:ea typeface="Verdana" panose="020B0604030504040204" pitchFamily="34" charset="0"/>
                  <a:cs typeface="Arial" panose="020B0604020202020204" pitchFamily="34" charset="0"/>
                </a:rPr>
                <a:t>школьникам надо знать, что  </a:t>
              </a:r>
              <a:r>
                <a:rPr lang="ru-RU" sz="1500" b="1" dirty="0">
                  <a:solidFill>
                    <a:srgbClr val="FF891D"/>
                  </a:solidFill>
                  <a:effectLst>
                    <a:outerShdw blurRad="38100" dist="38100" dir="2700000" algn="tl">
                      <a:srgbClr val="000000">
                        <a:alpha val="43137"/>
                      </a:srgbClr>
                    </a:outerShdw>
                  </a:effectLst>
                  <a:latin typeface="Arial" panose="020B0604020202020204" pitchFamily="34" charset="0"/>
                  <a:ea typeface="Verdana" panose="020B0604030504040204" pitchFamily="34" charset="0"/>
                  <a:cs typeface="Arial" panose="020B0604020202020204" pitchFamily="34" charset="0"/>
                </a:rPr>
                <a:t>ни в коем случае  </a:t>
              </a:r>
              <a:r>
                <a:rPr lang="ru-RU" sz="1500" dirty="0">
                  <a:latin typeface="Arial" panose="020B0604020202020204" pitchFamily="34" charset="0"/>
                  <a:ea typeface="Verdana" panose="020B0604030504040204" pitchFamily="34" charset="0"/>
                  <a:cs typeface="Arial" panose="020B0604020202020204" pitchFamily="34" charset="0"/>
                </a:rPr>
                <a:t>нельзя трогать спички, зажигалки и играть с ними, зажигать свечи, а также опасно играть с игрушками около плиты и электронагревательных приборов. </a:t>
              </a:r>
            </a:p>
            <a:p>
              <a:pPr indent="450215">
                <a:lnSpc>
                  <a:spcPct val="80000"/>
                </a:lnSpc>
                <a:spcBef>
                  <a:spcPts val="600"/>
                </a:spcBef>
              </a:pPr>
              <a:r>
                <a:rPr lang="ru-RU" sz="1500" dirty="0" smtClean="0">
                  <a:solidFill>
                    <a:schemeClr val="bg1"/>
                  </a:solidFill>
                  <a:latin typeface="Arial" panose="020B0604020202020204" pitchFamily="34" charset="0"/>
                  <a:ea typeface="Verdana" panose="020B0604030504040204" pitchFamily="34" charset="0"/>
                  <a:cs typeface="Arial" panose="020B0604020202020204" pitchFamily="34" charset="0"/>
                </a:rPr>
                <a:t>Старшеклассникам следует знать правила </a:t>
              </a:r>
              <a:r>
                <a:rPr lang="ru-RU" sz="1500" dirty="0">
                  <a:solidFill>
                    <a:schemeClr val="bg1"/>
                  </a:solidFill>
                  <a:latin typeface="Arial" panose="020B0604020202020204" pitchFamily="34" charset="0"/>
                  <a:ea typeface="Verdana" panose="020B0604030504040204" pitchFamily="34" charset="0"/>
                  <a:cs typeface="Arial" panose="020B0604020202020204" pitchFamily="34" charset="0"/>
                </a:rPr>
                <a:t>безопасного поведения: </a:t>
              </a:r>
              <a:r>
                <a:rPr lang="ru-RU" sz="1500" dirty="0" smtClean="0">
                  <a:solidFill>
                    <a:schemeClr val="bg1"/>
                  </a:solidFill>
                  <a:latin typeface="Arial" panose="020B0604020202020204" pitchFamily="34" charset="0"/>
                  <a:ea typeface="Verdana" panose="020B0604030504040204" pitchFamily="34" charset="0"/>
                  <a:cs typeface="Arial" panose="020B0604020202020204" pitchFamily="34" charset="0"/>
                </a:rPr>
                <a:t>следить, </a:t>
              </a:r>
              <a:r>
                <a:rPr lang="ru-RU" sz="1500" dirty="0">
                  <a:solidFill>
                    <a:schemeClr val="bg1"/>
                  </a:solidFill>
                  <a:latin typeface="Arial" panose="020B0604020202020204" pitchFamily="34" charset="0"/>
                  <a:ea typeface="Verdana" panose="020B0604030504040204" pitchFamily="34" charset="0"/>
                  <a:cs typeface="Arial" panose="020B0604020202020204" pitchFamily="34" charset="0"/>
                </a:rPr>
                <a:t>чтобы со спичками не играли маленькие дети, </a:t>
              </a:r>
              <a:r>
                <a:rPr lang="ru-RU" sz="1500" dirty="0" smtClean="0">
                  <a:solidFill>
                    <a:schemeClr val="bg1"/>
                  </a:solidFill>
                  <a:latin typeface="Arial" panose="020B0604020202020204" pitchFamily="34" charset="0"/>
                  <a:ea typeface="Verdana" panose="020B0604030504040204" pitchFamily="34" charset="0"/>
                  <a:cs typeface="Arial" panose="020B0604020202020204" pitchFamily="34" charset="0"/>
                </a:rPr>
                <a:t>убирать  </a:t>
              </a:r>
              <a:r>
                <a:rPr lang="ru-RU" sz="1500" dirty="0">
                  <a:solidFill>
                    <a:schemeClr val="bg1"/>
                  </a:solidFill>
                  <a:latin typeface="Arial" panose="020B0604020202020204" pitchFamily="34" charset="0"/>
                  <a:ea typeface="Verdana" panose="020B0604030504040204" pitchFamily="34" charset="0"/>
                  <a:cs typeface="Arial" panose="020B0604020202020204" pitchFamily="34" charset="0"/>
                </a:rPr>
                <a:t>их в недоступные для малышей места; не </a:t>
              </a:r>
              <a:r>
                <a:rPr lang="ru-RU" sz="1500" dirty="0" smtClean="0">
                  <a:solidFill>
                    <a:schemeClr val="bg1"/>
                  </a:solidFill>
                  <a:latin typeface="Arial" panose="020B0604020202020204" pitchFamily="34" charset="0"/>
                  <a:ea typeface="Verdana" panose="020B0604030504040204" pitchFamily="34" charset="0"/>
                  <a:cs typeface="Arial" panose="020B0604020202020204" pitchFamily="34" charset="0"/>
                </a:rPr>
                <a:t>нагревать </a:t>
              </a:r>
              <a:r>
                <a:rPr lang="ru-RU" sz="1500" dirty="0">
                  <a:solidFill>
                    <a:schemeClr val="bg1"/>
                  </a:solidFill>
                  <a:latin typeface="Arial" panose="020B0604020202020204" pitchFamily="34" charset="0"/>
                  <a:ea typeface="Verdana" panose="020B0604030504040204" pitchFamily="34" charset="0"/>
                  <a:cs typeface="Arial" panose="020B0604020202020204" pitchFamily="34" charset="0"/>
                </a:rPr>
                <a:t>незнакомые предметы, упаковки из-под порошков и красок, особенно аэрозольные </a:t>
              </a:r>
              <a:r>
                <a:rPr lang="ru-RU" sz="1500" dirty="0" smtClean="0">
                  <a:solidFill>
                    <a:schemeClr val="bg1"/>
                  </a:solidFill>
                  <a:latin typeface="Arial" panose="020B0604020202020204" pitchFamily="34" charset="0"/>
                  <a:ea typeface="Verdana" panose="020B0604030504040204" pitchFamily="34" charset="0"/>
                  <a:cs typeface="Arial" panose="020B0604020202020204" pitchFamily="34" charset="0"/>
                </a:rPr>
                <a:t>упаковки, которые могут вспыхнуть и взорваться </a:t>
              </a:r>
            </a:p>
            <a:p>
              <a:pPr indent="450215">
                <a:lnSpc>
                  <a:spcPct val="80000"/>
                </a:lnSpc>
                <a:spcBef>
                  <a:spcPts val="600"/>
                </a:spcBef>
              </a:pPr>
              <a:r>
                <a:rPr lang="ru-RU" sz="1500" dirty="0" smtClean="0">
                  <a:solidFill>
                    <a:schemeClr val="bg1"/>
                  </a:solidFill>
                  <a:latin typeface="Arial" panose="020B0604020202020204" pitchFamily="34" charset="0"/>
                  <a:ea typeface="Verdana" panose="020B0604030504040204" pitchFamily="34" charset="0"/>
                  <a:cs typeface="Arial" panose="020B0604020202020204" pitchFamily="34" charset="0"/>
                </a:rPr>
                <a:t>Помните - </a:t>
              </a:r>
              <a:r>
                <a:rPr lang="ru-RU" sz="1500" dirty="0">
                  <a:solidFill>
                    <a:schemeClr val="bg1"/>
                  </a:solidFill>
                  <a:latin typeface="Arial" panose="020B0604020202020204" pitchFamily="34" charset="0"/>
                  <a:ea typeface="Verdana" panose="020B0604030504040204" pitchFamily="34" charset="0"/>
                  <a:cs typeface="Arial" panose="020B0604020202020204" pitchFamily="34" charset="0"/>
                </a:rPr>
                <a:t>зажженная спичка может привести к тяжелым ожогам и травмам. </a:t>
              </a:r>
            </a:p>
            <a:p>
              <a:pPr indent="450215">
                <a:lnSpc>
                  <a:spcPct val="80000"/>
                </a:lnSpc>
              </a:pPr>
              <a:endParaRPr lang="ru-RU" sz="1400" dirty="0">
                <a:solidFill>
                  <a:schemeClr val="bg1"/>
                </a:solidFill>
                <a:latin typeface="Arial" panose="020B0604020202020204" pitchFamily="34" charset="0"/>
                <a:ea typeface="Verdana" panose="020B0604030504040204" pitchFamily="34" charset="0"/>
                <a:cs typeface="Arial" panose="020B0604020202020204" pitchFamily="34" charset="0"/>
              </a:endParaRPr>
            </a:p>
            <a:p>
              <a:pPr indent="450215">
                <a:lnSpc>
                  <a:spcPct val="80000"/>
                </a:lnSpc>
              </a:pPr>
              <a:r>
                <a:rPr lang="ru-RU" sz="1600" dirty="0">
                  <a:latin typeface="Arial" panose="020B0604020202020204" pitchFamily="34" charset="0"/>
                  <a:ea typeface="Verdana" panose="020B0604030504040204" pitchFamily="34" charset="0"/>
                  <a:cs typeface="Arial" panose="020B0604020202020204" pitchFamily="34" charset="0"/>
                </a:rPr>
                <a:t>Не поджигайте сами и не позволяйте </a:t>
              </a:r>
              <a:r>
                <a:rPr lang="ru-RU" sz="1600" dirty="0" smtClean="0">
                  <a:latin typeface="Arial" panose="020B0604020202020204" pitchFamily="34" charset="0"/>
                  <a:ea typeface="Verdana" panose="020B0604030504040204" pitchFamily="34" charset="0"/>
                  <a:cs typeface="Arial" panose="020B0604020202020204" pitchFamily="34" charset="0"/>
                </a:rPr>
                <a:t>младшим </a:t>
              </a:r>
            </a:p>
            <a:p>
              <a:pPr indent="450215">
                <a:lnSpc>
                  <a:spcPct val="80000"/>
                </a:lnSpc>
              </a:pPr>
              <a:r>
                <a:rPr lang="ru-RU" sz="1600" dirty="0" smtClean="0">
                  <a:latin typeface="Arial" panose="020B0604020202020204" pitchFamily="34" charset="0"/>
                  <a:ea typeface="Verdana" panose="020B0604030504040204" pitchFamily="34" charset="0"/>
                  <a:cs typeface="Arial" panose="020B0604020202020204" pitchFamily="34" charset="0"/>
                </a:rPr>
                <a:t>поджигать </a:t>
              </a:r>
              <a:r>
                <a:rPr lang="ru-RU" sz="1600" dirty="0">
                  <a:effectLst>
                    <a:outerShdw blurRad="38100" dist="38100" dir="2700000" algn="tl">
                      <a:srgbClr val="000000">
                        <a:alpha val="43137"/>
                      </a:srgbClr>
                    </a:outerShdw>
                  </a:effectLst>
                  <a:latin typeface="Arial" panose="020B0604020202020204" pitchFamily="34" charset="0"/>
                  <a:ea typeface="Verdana" panose="020B0604030504040204" pitchFamily="34" charset="0"/>
                  <a:cs typeface="Arial" panose="020B0604020202020204" pitchFamily="34" charset="0"/>
                </a:rPr>
                <a:t>тополиный пух </a:t>
              </a:r>
              <a:r>
                <a:rPr lang="ru-RU" sz="1600" dirty="0" smtClean="0">
                  <a:latin typeface="Arial" panose="020B0604020202020204" pitchFamily="34" charset="0"/>
                  <a:ea typeface="Verdana" panose="020B0604030504040204" pitchFamily="34" charset="0"/>
                  <a:cs typeface="Arial" panose="020B0604020202020204" pitchFamily="34" charset="0"/>
                </a:rPr>
                <a:t>или </a:t>
              </a:r>
              <a:r>
                <a:rPr lang="ru-RU" sz="1600" dirty="0">
                  <a:effectLst>
                    <a:outerShdw blurRad="38100" dist="38100" dir="2700000" algn="tl">
                      <a:srgbClr val="000000">
                        <a:alpha val="43137"/>
                      </a:srgbClr>
                    </a:outerShdw>
                  </a:effectLst>
                  <a:latin typeface="Arial" panose="020B0604020202020204" pitchFamily="34" charset="0"/>
                  <a:ea typeface="Verdana" panose="020B0604030504040204" pitchFamily="34" charset="0"/>
                  <a:cs typeface="Arial" panose="020B0604020202020204" pitchFamily="34" charset="0"/>
                </a:rPr>
                <a:t>сухую траву</a:t>
              </a:r>
              <a:r>
                <a:rPr lang="ru-RU" sz="1600" dirty="0">
                  <a:latin typeface="Arial" panose="020B0604020202020204" pitchFamily="34" charset="0"/>
                  <a:ea typeface="Verdana" panose="020B0604030504040204" pitchFamily="34" charset="0"/>
                  <a:cs typeface="Arial" panose="020B0604020202020204" pitchFamily="34" charset="0"/>
                </a:rPr>
                <a:t>. </a:t>
              </a:r>
            </a:p>
          </p:txBody>
        </p:sp>
      </p:grpSp>
      <p:grpSp>
        <p:nvGrpSpPr>
          <p:cNvPr id="12" name="Группа 11">
            <a:extLst>
              <a:ext uri="{FF2B5EF4-FFF2-40B4-BE49-F238E27FC236}">
                <a16:creationId xmlns:a16="http://schemas.microsoft.com/office/drawing/2014/main" id="{15AFBB29-2380-4E4B-8DE1-A385B9EF17E6}"/>
              </a:ext>
            </a:extLst>
          </p:cNvPr>
          <p:cNvGrpSpPr/>
          <p:nvPr/>
        </p:nvGrpSpPr>
        <p:grpSpPr>
          <a:xfrm>
            <a:off x="619383" y="423616"/>
            <a:ext cx="7515548" cy="1044000"/>
            <a:chOff x="619383" y="423616"/>
            <a:chExt cx="7515548" cy="1044000"/>
          </a:xfrm>
        </p:grpSpPr>
        <p:grpSp>
          <p:nvGrpSpPr>
            <p:cNvPr id="8" name="Группа 7">
              <a:extLst>
                <a:ext uri="{FF2B5EF4-FFF2-40B4-BE49-F238E27FC236}">
                  <a16:creationId xmlns:a16="http://schemas.microsoft.com/office/drawing/2014/main" id="{2B0D88AA-BE96-4F28-A3F6-013C91DEFD37}"/>
                </a:ext>
              </a:extLst>
            </p:cNvPr>
            <p:cNvGrpSpPr/>
            <p:nvPr/>
          </p:nvGrpSpPr>
          <p:grpSpPr>
            <a:xfrm>
              <a:off x="2161045" y="753984"/>
              <a:ext cx="5973886" cy="575029"/>
              <a:chOff x="1738353" y="753984"/>
              <a:chExt cx="5973886" cy="575029"/>
            </a:xfrm>
          </p:grpSpPr>
          <p:sp>
            <p:nvSpPr>
              <p:cNvPr id="16" name="TextBox 15">
                <a:extLst>
                  <a:ext uri="{FF2B5EF4-FFF2-40B4-BE49-F238E27FC236}">
                    <a16:creationId xmlns:a16="http://schemas.microsoft.com/office/drawing/2014/main" id="{8D312792-7927-45D7-9305-8459A36BFF56}"/>
                  </a:ext>
                </a:extLst>
              </p:cNvPr>
              <p:cNvSpPr txBox="1"/>
              <p:nvPr/>
            </p:nvSpPr>
            <p:spPr>
              <a:xfrm>
                <a:off x="1738353" y="753984"/>
                <a:ext cx="5973886" cy="575029"/>
              </a:xfrm>
              <a:prstGeom prst="rect">
                <a:avLst/>
              </a:prstGeom>
              <a:noFill/>
            </p:spPr>
            <p:txBody>
              <a:bodyPr wrap="square" anchor="ctr">
                <a:spAutoFit/>
              </a:bodyPr>
              <a:lstStyle/>
              <a:p>
                <a:pPr algn="ctr">
                  <a:lnSpc>
                    <a:spcPct val="25000"/>
                  </a:lnSpc>
                </a:pPr>
                <a:r>
                  <a:rPr lang="ru-RU" altLang="ru-RU" sz="2400" b="1" spc="-100" dirty="0">
                    <a:solidFill>
                      <a:srgbClr val="10328F"/>
                    </a:solidFill>
                    <a:latin typeface="+mj-lt"/>
                    <a:ea typeface="Verdana" panose="020B0604030504040204" pitchFamily="34" charset="0"/>
                    <a:cs typeface="Times New Roman" pitchFamily="18" charset="0"/>
                  </a:rPr>
                  <a:t>Всероссийский открытый урок ОБЖ</a:t>
                </a:r>
              </a:p>
              <a:p>
                <a:pPr algn="ctr">
                  <a:lnSpc>
                    <a:spcPct val="25000"/>
                  </a:lnSpc>
                </a:pPr>
                <a:endParaRPr lang="ru-RU" altLang="ru-RU" sz="2400" b="1" spc="-100" dirty="0">
                  <a:solidFill>
                    <a:srgbClr val="10328F"/>
                  </a:solidFill>
                  <a:latin typeface="+mj-lt"/>
                  <a:ea typeface="Verdana" panose="020B0604030504040204" pitchFamily="34" charset="0"/>
                  <a:cs typeface="Times New Roman" pitchFamily="18" charset="0"/>
                </a:endParaRPr>
              </a:p>
              <a:p>
                <a:pPr algn="ctr">
                  <a:lnSpc>
                    <a:spcPct val="25000"/>
                  </a:lnSpc>
                </a:pPr>
                <a:endParaRPr lang="ru-RU" altLang="ru-RU" sz="2400" b="1" dirty="0">
                  <a:solidFill>
                    <a:srgbClr val="10328F"/>
                  </a:solidFill>
                  <a:latin typeface="+mj-lt"/>
                  <a:ea typeface="Verdana" panose="020B0604030504040204" pitchFamily="34" charset="0"/>
                  <a:cs typeface="Times New Roman" pitchFamily="18" charset="0"/>
                </a:endParaRPr>
              </a:p>
              <a:p>
                <a:pPr algn="ctr">
                  <a:lnSpc>
                    <a:spcPct val="25000"/>
                  </a:lnSpc>
                </a:pPr>
                <a:endParaRPr lang="ru-RU" altLang="ru-RU" sz="2400" b="1" dirty="0">
                  <a:solidFill>
                    <a:srgbClr val="10328F"/>
                  </a:solidFill>
                  <a:latin typeface="+mj-lt"/>
                  <a:ea typeface="Verdana" panose="020B0604030504040204" pitchFamily="34" charset="0"/>
                  <a:cs typeface="Times New Roman" pitchFamily="18" charset="0"/>
                </a:endParaRPr>
              </a:p>
              <a:p>
                <a:pPr algn="ctr">
                  <a:lnSpc>
                    <a:spcPct val="30000"/>
                  </a:lnSpc>
                </a:pPr>
                <a:r>
                  <a:rPr lang="ru-RU" altLang="ru-RU" b="1" dirty="0">
                    <a:solidFill>
                      <a:srgbClr val="10328F"/>
                    </a:solidFill>
                    <a:latin typeface="+mj-lt"/>
                    <a:ea typeface="Verdana" panose="020B0604030504040204" pitchFamily="34" charset="0"/>
                    <a:cs typeface="Times New Roman" pitchFamily="18" charset="0"/>
                  </a:rPr>
                  <a:t> </a:t>
                </a:r>
                <a:r>
                  <a:rPr lang="ru-RU" altLang="ru-RU" dirty="0">
                    <a:solidFill>
                      <a:srgbClr val="10328F"/>
                    </a:solidFill>
                    <a:latin typeface="+mj-lt"/>
                    <a:ea typeface="Verdana" panose="020B0604030504040204" pitchFamily="34" charset="0"/>
                    <a:cs typeface="Times New Roman" pitchFamily="18" charset="0"/>
                  </a:rPr>
                  <a:t>30 апреля 2021 года</a:t>
                </a:r>
              </a:p>
            </p:txBody>
          </p:sp>
          <p:pic>
            <p:nvPicPr>
              <p:cNvPr id="17" name="Рисунок 16">
                <a:extLst>
                  <a:ext uri="{FF2B5EF4-FFF2-40B4-BE49-F238E27FC236}">
                    <a16:creationId xmlns:a16="http://schemas.microsoft.com/office/drawing/2014/main" id="{0BE61730-4DD2-499D-BAEC-62BC48D8A333}"/>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2248669" y="911585"/>
                <a:ext cx="5028698" cy="174405"/>
              </a:xfrm>
              <a:prstGeom prst="rect">
                <a:avLst/>
              </a:prstGeom>
            </p:spPr>
          </p:pic>
        </p:grpSp>
        <p:pic>
          <p:nvPicPr>
            <p:cNvPr id="24" name="Picture 2">
              <a:extLst>
                <a:ext uri="{FF2B5EF4-FFF2-40B4-BE49-F238E27FC236}">
                  <a16:creationId xmlns:a16="http://schemas.microsoft.com/office/drawing/2014/main" id="{A7075968-5235-4800-B302-EFEC5CCE790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9383" y="423616"/>
              <a:ext cx="1051102" cy="1044000"/>
            </a:xfrm>
            <a:prstGeom prst="rect">
              <a:avLst/>
            </a:prstGeom>
            <a:noFill/>
            <a:extLst>
              <a:ext uri="{909E8E84-426E-40DD-AFC4-6F175D3DCCD1}">
                <a14:hiddenFill xmlns:a14="http://schemas.microsoft.com/office/drawing/2010/main">
                  <a:solidFill>
                    <a:srgbClr val="FFFFFF"/>
                  </a:solidFill>
                </a14:hiddenFill>
              </a:ext>
            </a:extLst>
          </p:spPr>
        </p:pic>
      </p:grpSp>
      <p:pic>
        <p:nvPicPr>
          <p:cNvPr id="18" name="Рисунок 17">
            <a:extLst>
              <a:ext uri="{FF2B5EF4-FFF2-40B4-BE49-F238E27FC236}">
                <a16:creationId xmlns:a16="http://schemas.microsoft.com/office/drawing/2014/main" id="{CF23D076-9E59-4090-8864-0B20B9633AF0}"/>
              </a:ext>
            </a:extLst>
          </p:cNvPr>
          <p:cNvPicPr>
            <a:picLocks noChangeAspect="1"/>
          </p:cNvPicPr>
          <p:nvPr/>
        </p:nvPicPr>
        <p:blipFill>
          <a:blip r:embed="rId5"/>
          <a:stretch>
            <a:fillRect/>
          </a:stretch>
        </p:blipFill>
        <p:spPr>
          <a:xfrm>
            <a:off x="2671361" y="1568156"/>
            <a:ext cx="4218798" cy="499915"/>
          </a:xfrm>
          <a:prstGeom prst="rect">
            <a:avLst/>
          </a:prstGeom>
          <a:ln>
            <a:noFill/>
          </a:ln>
        </p:spPr>
      </p:pic>
      <p:sp>
        <p:nvSpPr>
          <p:cNvPr id="19" name="Овал 18">
            <a:extLst>
              <a:ext uri="{FF2B5EF4-FFF2-40B4-BE49-F238E27FC236}">
                <a16:creationId xmlns:a16="http://schemas.microsoft.com/office/drawing/2014/main" id="{04791172-CBE7-4391-A8A8-D1E0F33B46E3}"/>
              </a:ext>
            </a:extLst>
          </p:cNvPr>
          <p:cNvSpPr/>
          <p:nvPr/>
        </p:nvSpPr>
        <p:spPr>
          <a:xfrm>
            <a:off x="2467155" y="1292437"/>
            <a:ext cx="431320" cy="431320"/>
          </a:xfrm>
          <a:prstGeom prst="ellipse">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ln w="12700">
                <a:solidFill>
                  <a:schemeClr val="tx1"/>
                </a:solidFill>
              </a:ln>
              <a:solidFill>
                <a:schemeClr val="bg2">
                  <a:lumMod val="10000"/>
                  <a:lumOff val="90000"/>
                </a:schemeClr>
              </a:solidFill>
            </a:endParaRPr>
          </a:p>
        </p:txBody>
      </p:sp>
      <p:sp>
        <p:nvSpPr>
          <p:cNvPr id="20" name="TextBox 19">
            <a:extLst>
              <a:ext uri="{FF2B5EF4-FFF2-40B4-BE49-F238E27FC236}">
                <a16:creationId xmlns:a16="http://schemas.microsoft.com/office/drawing/2014/main" id="{53A9B869-A8D8-41C0-B8C9-7AF69E1E39A4}"/>
              </a:ext>
            </a:extLst>
          </p:cNvPr>
          <p:cNvSpPr txBox="1"/>
          <p:nvPr/>
        </p:nvSpPr>
        <p:spPr>
          <a:xfrm>
            <a:off x="2530519" y="1316735"/>
            <a:ext cx="340698" cy="369332"/>
          </a:xfrm>
          <a:prstGeom prst="rect">
            <a:avLst/>
          </a:prstGeom>
          <a:noFill/>
        </p:spPr>
        <p:txBody>
          <a:bodyPr wrap="square">
            <a:spAutoFit/>
          </a:bodyPr>
          <a:lstStyle/>
          <a:p>
            <a:r>
              <a:rPr lang="ru-RU" sz="1800" b="1" spc="-40" dirty="0" smtClean="0">
                <a:solidFill>
                  <a:srgbClr val="C00000"/>
                </a:solidFill>
                <a:latin typeface="Arial" panose="020B0604020202020204" pitchFamily="34" charset="0"/>
                <a:ea typeface="Verdana" panose="020B0604030504040204" pitchFamily="34" charset="0"/>
                <a:cs typeface="Arial" panose="020B0604020202020204" pitchFamily="34" charset="0"/>
              </a:rPr>
              <a:t>3</a:t>
            </a:r>
            <a:endParaRPr lang="ru-RU" dirty="0"/>
          </a:p>
        </p:txBody>
      </p:sp>
      <p:sp>
        <p:nvSpPr>
          <p:cNvPr id="25" name="TextBox 24">
            <a:extLst>
              <a:ext uri="{FF2B5EF4-FFF2-40B4-BE49-F238E27FC236}">
                <a16:creationId xmlns:a16="http://schemas.microsoft.com/office/drawing/2014/main" id="{5342A83A-140E-460F-8AC5-B32762342688}"/>
              </a:ext>
            </a:extLst>
          </p:cNvPr>
          <p:cNvSpPr txBox="1"/>
          <p:nvPr/>
        </p:nvSpPr>
        <p:spPr>
          <a:xfrm>
            <a:off x="770624" y="5919566"/>
            <a:ext cx="751742" cy="461665"/>
          </a:xfrm>
          <a:prstGeom prst="rect">
            <a:avLst/>
          </a:prstGeom>
          <a:noFill/>
        </p:spPr>
        <p:txBody>
          <a:bodyPr wrap="square">
            <a:spAutoFit/>
          </a:bodyPr>
          <a:lstStyle/>
          <a:p>
            <a:pPr algn="ctr"/>
            <a:r>
              <a:rPr lang="ru-RU" sz="2400" b="1" dirty="0" smtClean="0">
                <a:solidFill>
                  <a:schemeClr val="accent1">
                    <a:lumMod val="60000"/>
                    <a:lumOff val="40000"/>
                  </a:schemeClr>
                </a:solidFill>
                <a:latin typeface="PresentScript" pitchFamily="2" charset="0"/>
                <a:cs typeface="Times New Roman" panose="02020603050405020304" pitchFamily="18" charset="0"/>
              </a:rPr>
              <a:t>22</a:t>
            </a:r>
            <a:endParaRPr lang="ru-RU" sz="2400" dirty="0">
              <a:solidFill>
                <a:schemeClr val="accent1">
                  <a:lumMod val="60000"/>
                  <a:lumOff val="40000"/>
                </a:schemeClr>
              </a:solidFill>
              <a:latin typeface="PresentScript" pitchFamily="2" charset="0"/>
            </a:endParaRPr>
          </a:p>
        </p:txBody>
      </p:sp>
      <p:pic>
        <p:nvPicPr>
          <p:cNvPr id="21" name="Рисунок 20">
            <a:extLst>
              <a:ext uri="{FF2B5EF4-FFF2-40B4-BE49-F238E27FC236}">
                <a16:creationId xmlns:a16="http://schemas.microsoft.com/office/drawing/2014/main" id="{0A36734C-F647-4072-91E4-83B1C4CFC7DB}"/>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107019" y="4861974"/>
            <a:ext cx="1992912" cy="1915064"/>
          </a:xfrm>
          <a:prstGeom prst="rect">
            <a:avLst/>
          </a:prstGeom>
          <a:ln>
            <a:no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49792112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B6C6D4">
                <a:alpha val="30980"/>
              </a:srgbClr>
            </a:gs>
            <a:gs pos="100000">
              <a:srgbClr val="E95149">
                <a:alpha val="79000"/>
              </a:srgbClr>
            </a:gs>
          </a:gsLst>
          <a:lin ang="12000000" scaled="0"/>
          <a:tileRect/>
        </a:gradFill>
        <a:effectLst/>
      </p:bgPr>
    </p:bg>
    <p:spTree>
      <p:nvGrpSpPr>
        <p:cNvPr id="1" name=""/>
        <p:cNvGrpSpPr/>
        <p:nvPr/>
      </p:nvGrpSpPr>
      <p:grpSpPr>
        <a:xfrm>
          <a:off x="0" y="0"/>
          <a:ext cx="0" cy="0"/>
          <a:chOff x="0" y="0"/>
          <a:chExt cx="0" cy="0"/>
        </a:xfrm>
      </p:grpSpPr>
      <p:pic>
        <p:nvPicPr>
          <p:cNvPr id="31" name="Рисунок 30">
            <a:extLst>
              <a:ext uri="{FF2B5EF4-FFF2-40B4-BE49-F238E27FC236}">
                <a16:creationId xmlns:a16="http://schemas.microsoft.com/office/drawing/2014/main" id="{16EA4A85-646A-4054-BF2C-1E99A264589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1882" y="-9710"/>
            <a:ext cx="989226" cy="6858000"/>
          </a:xfrm>
          <a:prstGeom prst="rect">
            <a:avLst/>
          </a:prstGeom>
          <a:solidFill>
            <a:schemeClr val="accent2">
              <a:lumMod val="20000"/>
              <a:lumOff val="80000"/>
            </a:schemeClr>
          </a:solidFill>
          <a:ln>
            <a:gradFill>
              <a:gsLst>
                <a:gs pos="0">
                  <a:schemeClr val="accent1">
                    <a:lumMod val="12000"/>
                    <a:lumOff val="88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pic>
      <p:sp>
        <p:nvSpPr>
          <p:cNvPr id="20" name="TextBox 19">
            <a:extLst>
              <a:ext uri="{FF2B5EF4-FFF2-40B4-BE49-F238E27FC236}">
                <a16:creationId xmlns:a16="http://schemas.microsoft.com/office/drawing/2014/main" id="{2AE39DF6-DD00-4DD2-9C2A-4B1F9943F82F}"/>
              </a:ext>
            </a:extLst>
          </p:cNvPr>
          <p:cNvSpPr txBox="1"/>
          <p:nvPr/>
        </p:nvSpPr>
        <p:spPr>
          <a:xfrm>
            <a:off x="2072787" y="2819313"/>
            <a:ext cx="4778618" cy="369332"/>
          </a:xfrm>
          <a:prstGeom prst="rect">
            <a:avLst/>
          </a:prstGeom>
          <a:noFill/>
        </p:spPr>
        <p:txBody>
          <a:bodyPr wrap="square">
            <a:spAutoFit/>
          </a:bodyPr>
          <a:lstStyle/>
          <a:p>
            <a:r>
              <a:rPr lang="ru-RU" b="0" i="0" dirty="0">
                <a:solidFill>
                  <a:srgbClr val="000000"/>
                </a:solidFill>
                <a:effectLst/>
                <a:latin typeface="Times New Roman" panose="02020603050405020304" pitchFamily="18" charset="0"/>
              </a:rPr>
              <a:t> </a:t>
            </a:r>
            <a:endParaRPr lang="ru-RU" dirty="0"/>
          </a:p>
        </p:txBody>
      </p:sp>
      <p:grpSp>
        <p:nvGrpSpPr>
          <p:cNvPr id="18" name="Группа 17">
            <a:extLst>
              <a:ext uri="{FF2B5EF4-FFF2-40B4-BE49-F238E27FC236}">
                <a16:creationId xmlns:a16="http://schemas.microsoft.com/office/drawing/2014/main" id="{76F779BA-9699-43ED-99A2-67984A4666D9}"/>
              </a:ext>
            </a:extLst>
          </p:cNvPr>
          <p:cNvGrpSpPr/>
          <p:nvPr/>
        </p:nvGrpSpPr>
        <p:grpSpPr>
          <a:xfrm>
            <a:off x="619383" y="423616"/>
            <a:ext cx="7515548" cy="1044000"/>
            <a:chOff x="619383" y="423616"/>
            <a:chExt cx="7515548" cy="1044000"/>
          </a:xfrm>
        </p:grpSpPr>
        <p:grpSp>
          <p:nvGrpSpPr>
            <p:cNvPr id="22" name="Группа 21">
              <a:extLst>
                <a:ext uri="{FF2B5EF4-FFF2-40B4-BE49-F238E27FC236}">
                  <a16:creationId xmlns:a16="http://schemas.microsoft.com/office/drawing/2014/main" id="{D68A2FAF-7E55-4807-916C-8DB0D1FCDC27}"/>
                </a:ext>
              </a:extLst>
            </p:cNvPr>
            <p:cNvGrpSpPr/>
            <p:nvPr/>
          </p:nvGrpSpPr>
          <p:grpSpPr>
            <a:xfrm>
              <a:off x="2161045" y="753984"/>
              <a:ext cx="5973886" cy="575029"/>
              <a:chOff x="1738353" y="753984"/>
              <a:chExt cx="5973886" cy="575029"/>
            </a:xfrm>
          </p:grpSpPr>
          <p:sp>
            <p:nvSpPr>
              <p:cNvPr id="26" name="TextBox 25">
                <a:extLst>
                  <a:ext uri="{FF2B5EF4-FFF2-40B4-BE49-F238E27FC236}">
                    <a16:creationId xmlns:a16="http://schemas.microsoft.com/office/drawing/2014/main" id="{713514AB-49ED-4A8E-AF94-97BFBD306D62}"/>
                  </a:ext>
                </a:extLst>
              </p:cNvPr>
              <p:cNvSpPr txBox="1"/>
              <p:nvPr/>
            </p:nvSpPr>
            <p:spPr>
              <a:xfrm>
                <a:off x="1738353" y="753984"/>
                <a:ext cx="5973886" cy="575029"/>
              </a:xfrm>
              <a:prstGeom prst="rect">
                <a:avLst/>
              </a:prstGeom>
              <a:noFill/>
            </p:spPr>
            <p:txBody>
              <a:bodyPr wrap="square" anchor="ctr">
                <a:spAutoFit/>
              </a:bodyPr>
              <a:lstStyle/>
              <a:p>
                <a:pPr algn="ctr">
                  <a:lnSpc>
                    <a:spcPct val="25000"/>
                  </a:lnSpc>
                </a:pPr>
                <a:r>
                  <a:rPr lang="ru-RU" altLang="ru-RU" sz="2400" b="1" spc="-100" dirty="0">
                    <a:solidFill>
                      <a:srgbClr val="10328F"/>
                    </a:solidFill>
                    <a:latin typeface="+mj-lt"/>
                    <a:ea typeface="Verdana" panose="020B0604030504040204" pitchFamily="34" charset="0"/>
                    <a:cs typeface="Times New Roman" pitchFamily="18" charset="0"/>
                  </a:rPr>
                  <a:t>Всероссийский открытый урок ОБЖ</a:t>
                </a:r>
              </a:p>
              <a:p>
                <a:pPr algn="ctr">
                  <a:lnSpc>
                    <a:spcPct val="25000"/>
                  </a:lnSpc>
                </a:pPr>
                <a:endParaRPr lang="ru-RU" altLang="ru-RU" sz="2400" b="1" spc="-100" dirty="0">
                  <a:solidFill>
                    <a:srgbClr val="10328F"/>
                  </a:solidFill>
                  <a:latin typeface="+mj-lt"/>
                  <a:ea typeface="Verdana" panose="020B0604030504040204" pitchFamily="34" charset="0"/>
                  <a:cs typeface="Times New Roman" pitchFamily="18" charset="0"/>
                </a:endParaRPr>
              </a:p>
              <a:p>
                <a:pPr algn="ctr">
                  <a:lnSpc>
                    <a:spcPct val="25000"/>
                  </a:lnSpc>
                </a:pPr>
                <a:endParaRPr lang="ru-RU" altLang="ru-RU" sz="2400" b="1" dirty="0">
                  <a:solidFill>
                    <a:srgbClr val="10328F"/>
                  </a:solidFill>
                  <a:latin typeface="+mj-lt"/>
                  <a:ea typeface="Verdana" panose="020B0604030504040204" pitchFamily="34" charset="0"/>
                  <a:cs typeface="Times New Roman" pitchFamily="18" charset="0"/>
                </a:endParaRPr>
              </a:p>
              <a:p>
                <a:pPr algn="ctr">
                  <a:lnSpc>
                    <a:spcPct val="25000"/>
                  </a:lnSpc>
                </a:pPr>
                <a:endParaRPr lang="ru-RU" altLang="ru-RU" sz="2400" b="1" dirty="0">
                  <a:solidFill>
                    <a:srgbClr val="10328F"/>
                  </a:solidFill>
                  <a:latin typeface="+mj-lt"/>
                  <a:ea typeface="Verdana" panose="020B0604030504040204" pitchFamily="34" charset="0"/>
                  <a:cs typeface="Times New Roman" pitchFamily="18" charset="0"/>
                </a:endParaRPr>
              </a:p>
              <a:p>
                <a:pPr algn="ctr">
                  <a:lnSpc>
                    <a:spcPct val="30000"/>
                  </a:lnSpc>
                </a:pPr>
                <a:r>
                  <a:rPr lang="ru-RU" altLang="ru-RU" b="1" dirty="0">
                    <a:solidFill>
                      <a:srgbClr val="10328F"/>
                    </a:solidFill>
                    <a:latin typeface="+mj-lt"/>
                    <a:ea typeface="Verdana" panose="020B0604030504040204" pitchFamily="34" charset="0"/>
                    <a:cs typeface="Times New Roman" pitchFamily="18" charset="0"/>
                  </a:rPr>
                  <a:t> </a:t>
                </a:r>
                <a:r>
                  <a:rPr lang="ru-RU" altLang="ru-RU" dirty="0">
                    <a:solidFill>
                      <a:srgbClr val="10328F"/>
                    </a:solidFill>
                    <a:latin typeface="+mj-lt"/>
                    <a:ea typeface="Verdana" panose="020B0604030504040204" pitchFamily="34" charset="0"/>
                    <a:cs typeface="Times New Roman" pitchFamily="18" charset="0"/>
                  </a:rPr>
                  <a:t>30 апреля 2021 года</a:t>
                </a:r>
              </a:p>
            </p:txBody>
          </p:sp>
          <p:pic>
            <p:nvPicPr>
              <p:cNvPr id="27" name="Рисунок 26">
                <a:extLst>
                  <a:ext uri="{FF2B5EF4-FFF2-40B4-BE49-F238E27FC236}">
                    <a16:creationId xmlns:a16="http://schemas.microsoft.com/office/drawing/2014/main" id="{D2A4AA9B-8705-41F8-8EF2-6683C2F1E2C6}"/>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2248669" y="911585"/>
                <a:ext cx="5028698" cy="174405"/>
              </a:xfrm>
              <a:prstGeom prst="rect">
                <a:avLst/>
              </a:prstGeom>
            </p:spPr>
          </p:pic>
        </p:grpSp>
        <p:pic>
          <p:nvPicPr>
            <p:cNvPr id="23" name="Picture 2">
              <a:extLst>
                <a:ext uri="{FF2B5EF4-FFF2-40B4-BE49-F238E27FC236}">
                  <a16:creationId xmlns:a16="http://schemas.microsoft.com/office/drawing/2014/main" id="{EDC715FE-D12D-46B3-885E-F5FD098FC1E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9383" y="423616"/>
              <a:ext cx="1051102" cy="1044000"/>
            </a:xfrm>
            <a:prstGeom prst="rect">
              <a:avLst/>
            </a:prstGeom>
            <a:noFill/>
            <a:extLst>
              <a:ext uri="{909E8E84-426E-40DD-AFC4-6F175D3DCCD1}">
                <a14:hiddenFill xmlns:a14="http://schemas.microsoft.com/office/drawing/2010/main">
                  <a:solidFill>
                    <a:srgbClr val="FFFFFF"/>
                  </a:solidFill>
                </a14:hiddenFill>
              </a:ext>
            </a:extLst>
          </p:spPr>
        </p:pic>
      </p:grpSp>
      <p:pic>
        <p:nvPicPr>
          <p:cNvPr id="2" name="Рисунок 1">
            <a:extLst>
              <a:ext uri="{FF2B5EF4-FFF2-40B4-BE49-F238E27FC236}">
                <a16:creationId xmlns:a16="http://schemas.microsoft.com/office/drawing/2014/main" id="{691C944E-19DF-4ADD-9473-5E1CE54E0C91}"/>
              </a:ext>
            </a:extLst>
          </p:cNvPr>
          <p:cNvPicPr>
            <a:picLocks noChangeAspect="1"/>
          </p:cNvPicPr>
          <p:nvPr/>
        </p:nvPicPr>
        <p:blipFill>
          <a:blip r:embed="rId5"/>
          <a:stretch>
            <a:fillRect/>
          </a:stretch>
        </p:blipFill>
        <p:spPr>
          <a:xfrm>
            <a:off x="1957606" y="1679909"/>
            <a:ext cx="6931324" cy="3893227"/>
          </a:xfrm>
          <a:prstGeom prst="rect">
            <a:avLst/>
          </a:prstGeom>
        </p:spPr>
      </p:pic>
      <p:sp>
        <p:nvSpPr>
          <p:cNvPr id="14" name="TextBox 13">
            <a:extLst>
              <a:ext uri="{FF2B5EF4-FFF2-40B4-BE49-F238E27FC236}">
                <a16:creationId xmlns:a16="http://schemas.microsoft.com/office/drawing/2014/main" id="{A7C2AAEF-8519-456B-890F-8847F850DAE4}"/>
              </a:ext>
            </a:extLst>
          </p:cNvPr>
          <p:cNvSpPr txBox="1"/>
          <p:nvPr/>
        </p:nvSpPr>
        <p:spPr>
          <a:xfrm>
            <a:off x="2180848" y="1897549"/>
            <a:ext cx="6523810" cy="1935145"/>
          </a:xfrm>
          <a:prstGeom prst="rect">
            <a:avLst/>
          </a:prstGeom>
          <a:noFill/>
        </p:spPr>
        <p:txBody>
          <a:bodyPr wrap="square" rtlCol="0">
            <a:spAutoFit/>
          </a:bodyPr>
          <a:lstStyle/>
          <a:p>
            <a:pPr marL="285750" indent="-285750" algn="just" fontAlgn="base">
              <a:lnSpc>
                <a:spcPct val="85000"/>
              </a:lnSpc>
              <a:buFont typeface="Wingdings" panose="05000000000000000000" pitchFamily="2" charset="2"/>
              <a:buChar char="v"/>
            </a:pPr>
            <a:r>
              <a:rPr lang="ru-RU" sz="1500" dirty="0" smtClean="0">
                <a:solidFill>
                  <a:srgbClr val="FF0000"/>
                </a:solidFill>
                <a:latin typeface="Verdana" panose="020B0604030504040204" pitchFamily="34" charset="0"/>
                <a:ea typeface="Verdana" panose="020B0604030504040204" pitchFamily="34" charset="0"/>
              </a:rPr>
              <a:t>Обнаружив пожар</a:t>
            </a:r>
            <a:r>
              <a:rPr lang="ru-RU" sz="1500" dirty="0" smtClean="0">
                <a:latin typeface="Verdana" panose="020B0604030504040204" pitchFamily="34" charset="0"/>
                <a:ea typeface="Verdana" panose="020B0604030504040204" pitchFamily="34" charset="0"/>
              </a:rPr>
              <a:t>, необходимо немедленно вызвать пожарных. Это следует сделать из безопасного места: соседней квартиры или уличного таксофона. Набрать номер дежурной службы МЧС «</a:t>
            </a:r>
            <a:r>
              <a:rPr lang="ru-RU" sz="1500" b="1" dirty="0" smtClean="0">
                <a:solidFill>
                  <a:srgbClr val="FF0000"/>
                </a:solidFill>
                <a:effectLst>
                  <a:outerShdw blurRad="38100" dist="38100" dir="2700000" algn="tl">
                    <a:srgbClr val="000000">
                      <a:alpha val="43137"/>
                    </a:srgbClr>
                  </a:outerShdw>
                </a:effectLst>
                <a:latin typeface="Verdana" panose="020B0604030504040204" pitchFamily="34" charset="0"/>
                <a:ea typeface="Verdana" panose="020B0604030504040204" pitchFamily="34" charset="0"/>
              </a:rPr>
              <a:t>101</a:t>
            </a:r>
            <a:r>
              <a:rPr lang="ru-RU" sz="1500" dirty="0" smtClean="0">
                <a:latin typeface="Verdana" panose="020B0604030504040204" pitchFamily="34" charset="0"/>
                <a:ea typeface="Verdana" panose="020B0604030504040204" pitchFamily="34" charset="0"/>
              </a:rPr>
              <a:t>» и сообщить следующие сведения:</a:t>
            </a:r>
          </a:p>
          <a:p>
            <a:pPr marL="285750" indent="-285750" fontAlgn="base">
              <a:lnSpc>
                <a:spcPct val="85000"/>
              </a:lnSpc>
              <a:spcBef>
                <a:spcPts val="600"/>
              </a:spcBef>
              <a:buFont typeface="Wingdings" panose="05000000000000000000" pitchFamily="2" charset="2"/>
              <a:buChar char="v"/>
            </a:pPr>
            <a:r>
              <a:rPr lang="ru-RU" sz="1500" dirty="0" smtClean="0">
                <a:latin typeface="Verdana" panose="020B0604030504040204" pitchFamily="34" charset="0"/>
                <a:ea typeface="Verdana" panose="020B0604030504040204" pitchFamily="34" charset="0"/>
              </a:rPr>
              <a:t>• Адрес, где обнаружено загорание или пожар;</a:t>
            </a:r>
          </a:p>
          <a:p>
            <a:pPr marL="285750" indent="-285750" fontAlgn="base">
              <a:lnSpc>
                <a:spcPct val="85000"/>
              </a:lnSpc>
              <a:buFont typeface="Wingdings" panose="05000000000000000000" pitchFamily="2" charset="2"/>
              <a:buChar char="v"/>
            </a:pPr>
            <a:r>
              <a:rPr lang="ru-RU" sz="1500" dirty="0" smtClean="0">
                <a:latin typeface="Verdana" panose="020B0604030504040204" pitchFamily="34" charset="0"/>
                <a:ea typeface="Verdana" panose="020B0604030504040204" pitchFamily="34" charset="0"/>
              </a:rPr>
              <a:t>• Объект, где происходит пожар: во дворе, в квартире, в школе, в магазине и т.д.;</a:t>
            </a:r>
          </a:p>
          <a:p>
            <a:pPr marL="285750" indent="-285750" fontAlgn="base">
              <a:lnSpc>
                <a:spcPct val="85000"/>
              </a:lnSpc>
              <a:buFont typeface="Wingdings" panose="05000000000000000000" pitchFamily="2" charset="2"/>
              <a:buChar char="v"/>
            </a:pPr>
            <a:r>
              <a:rPr lang="ru-RU" sz="1500" dirty="0" smtClean="0">
                <a:latin typeface="Verdana" panose="020B0604030504040204" pitchFamily="34" charset="0"/>
                <a:ea typeface="Verdana" panose="020B0604030504040204" pitchFamily="34" charset="0"/>
              </a:rPr>
              <a:t>• Что конкретно горит: телевизор, мебель, автомобиль.</a:t>
            </a:r>
            <a:endParaRPr lang="ru-RU" sz="1500" dirty="0">
              <a:latin typeface="Verdana" panose="020B0604030504040204" pitchFamily="34" charset="0"/>
              <a:ea typeface="Verdana" panose="020B0604030504040204" pitchFamily="34" charset="0"/>
            </a:endParaRPr>
          </a:p>
        </p:txBody>
      </p:sp>
      <p:sp>
        <p:nvSpPr>
          <p:cNvPr id="15" name="TextBox 14">
            <a:extLst>
              <a:ext uri="{FF2B5EF4-FFF2-40B4-BE49-F238E27FC236}">
                <a16:creationId xmlns:a16="http://schemas.microsoft.com/office/drawing/2014/main" id="{F1EA0AF9-DD8D-45E3-B748-408FD783346D}"/>
              </a:ext>
            </a:extLst>
          </p:cNvPr>
          <p:cNvSpPr txBox="1"/>
          <p:nvPr/>
        </p:nvSpPr>
        <p:spPr>
          <a:xfrm>
            <a:off x="2188114" y="3786076"/>
            <a:ext cx="6516544" cy="1723549"/>
          </a:xfrm>
          <a:prstGeom prst="rect">
            <a:avLst/>
          </a:prstGeom>
          <a:noFill/>
        </p:spPr>
        <p:txBody>
          <a:bodyPr wrap="square" rtlCol="0">
            <a:spAutoFit/>
          </a:bodyPr>
          <a:lstStyle/>
          <a:p>
            <a:pPr marL="285750" indent="-285750" algn="just" fontAlgn="base">
              <a:lnSpc>
                <a:spcPct val="80000"/>
              </a:lnSpc>
              <a:buFont typeface="Wingdings" panose="05000000000000000000" pitchFamily="2" charset="2"/>
              <a:buChar char="q"/>
            </a:pPr>
            <a:r>
              <a:rPr lang="ru-RU" sz="1500" dirty="0">
                <a:solidFill>
                  <a:srgbClr val="FFFF00"/>
                </a:solidFill>
              </a:rPr>
              <a:t>	</a:t>
            </a:r>
            <a:r>
              <a:rPr lang="ru-RU" sz="1500" dirty="0">
                <a:solidFill>
                  <a:schemeClr val="bg1"/>
                </a:solidFill>
                <a:latin typeface="Verdana" panose="020B0604030504040204" pitchFamily="34" charset="0"/>
                <a:ea typeface="Verdana" panose="020B0604030504040204" pitchFamily="34" charset="0"/>
              </a:rPr>
              <a:t>Если диспетчер попросит, то уточнить: номер дома, подъезда, квартиры, на каком этаже горит, сколько этажей в здании, откуда удобнее подъехать, код для входа в подъезд, есть ли опасность для людей и т.д.</a:t>
            </a:r>
          </a:p>
          <a:p>
            <a:pPr marL="285750" indent="-285750" algn="just" fontAlgn="base">
              <a:lnSpc>
                <a:spcPct val="80000"/>
              </a:lnSpc>
              <a:spcBef>
                <a:spcPts val="600"/>
              </a:spcBef>
              <a:spcAft>
                <a:spcPts val="600"/>
              </a:spcAft>
              <a:buFont typeface="Wingdings" panose="05000000000000000000" pitchFamily="2" charset="2"/>
              <a:buChar char="q"/>
            </a:pPr>
            <a:r>
              <a:rPr lang="ru-RU" sz="1500" dirty="0">
                <a:solidFill>
                  <a:srgbClr val="FFFF00"/>
                </a:solidFill>
                <a:latin typeface="Verdana" panose="020B0604030504040204" pitchFamily="34" charset="0"/>
                <a:ea typeface="Verdana" panose="020B0604030504040204" pitchFamily="34" charset="0"/>
              </a:rPr>
              <a:t>	</a:t>
            </a:r>
            <a:r>
              <a:rPr lang="ru-RU" sz="1500" dirty="0">
                <a:latin typeface="Verdana" panose="020B0604030504040204" pitchFamily="34" charset="0"/>
                <a:ea typeface="Verdana" panose="020B0604030504040204" pitchFamily="34" charset="0"/>
              </a:rPr>
              <a:t>Сообщить свою фамилию и телефон.</a:t>
            </a:r>
          </a:p>
          <a:p>
            <a:pPr marL="285750" indent="-285750" algn="just">
              <a:lnSpc>
                <a:spcPct val="80000"/>
              </a:lnSpc>
              <a:buFont typeface="Wingdings" panose="05000000000000000000" pitchFamily="2" charset="2"/>
              <a:buChar char="q"/>
            </a:pPr>
            <a:r>
              <a:rPr lang="ru-RU" sz="1500" dirty="0">
                <a:solidFill>
                  <a:srgbClr val="FFFF00"/>
                </a:solidFill>
                <a:latin typeface="Verdana" panose="020B0604030504040204" pitchFamily="34" charset="0"/>
                <a:ea typeface="Verdana" panose="020B0604030504040204" pitchFamily="34" charset="0"/>
              </a:rPr>
              <a:t>   </a:t>
            </a:r>
            <a:r>
              <a:rPr lang="ru-RU" sz="1500" dirty="0">
                <a:solidFill>
                  <a:schemeClr val="bg1"/>
                </a:solidFill>
                <a:latin typeface="Verdana" panose="020B0604030504040204" pitchFamily="34" charset="0"/>
                <a:ea typeface="Verdana" panose="020B0604030504040204" pitchFamily="34" charset="0"/>
              </a:rPr>
              <a:t>Выйдя из дома, встречай пожарную машину, показывай самый быстрый и удобный проезд к месту возникшего пожара. </a:t>
            </a:r>
          </a:p>
        </p:txBody>
      </p:sp>
      <p:grpSp>
        <p:nvGrpSpPr>
          <p:cNvPr id="28" name="Группа 27">
            <a:extLst>
              <a:ext uri="{FF2B5EF4-FFF2-40B4-BE49-F238E27FC236}">
                <a16:creationId xmlns:a16="http://schemas.microsoft.com/office/drawing/2014/main" id="{74DC3A0C-26F1-471C-9FB2-E77C95304AC1}"/>
              </a:ext>
            </a:extLst>
          </p:cNvPr>
          <p:cNvGrpSpPr/>
          <p:nvPr/>
        </p:nvGrpSpPr>
        <p:grpSpPr>
          <a:xfrm>
            <a:off x="3631726" y="5385970"/>
            <a:ext cx="5257204" cy="1327113"/>
            <a:chOff x="4710023" y="1734331"/>
            <a:chExt cx="2130724" cy="350947"/>
          </a:xfrm>
        </p:grpSpPr>
        <p:sp>
          <p:nvSpPr>
            <p:cNvPr id="32" name="Прямоугольник: скругленные углы 31">
              <a:extLst>
                <a:ext uri="{FF2B5EF4-FFF2-40B4-BE49-F238E27FC236}">
                  <a16:creationId xmlns:a16="http://schemas.microsoft.com/office/drawing/2014/main" id="{4ACA2ADB-1089-4EC1-9F40-87F7C93FA7BF}"/>
                </a:ext>
              </a:extLst>
            </p:cNvPr>
            <p:cNvSpPr/>
            <p:nvPr/>
          </p:nvSpPr>
          <p:spPr>
            <a:xfrm>
              <a:off x="4710023" y="1761278"/>
              <a:ext cx="2130724" cy="324000"/>
            </a:xfrm>
            <a:prstGeom prst="roundRect">
              <a:avLst/>
            </a:prstGeom>
            <a:solidFill>
              <a:schemeClr val="tx1">
                <a:alpha val="95000"/>
              </a:schemeClr>
            </a:solidFill>
            <a:ln w="38100">
              <a:solidFill>
                <a:srgbClr val="B6C6D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3" name="TextBox 32">
              <a:extLst>
                <a:ext uri="{FF2B5EF4-FFF2-40B4-BE49-F238E27FC236}">
                  <a16:creationId xmlns:a16="http://schemas.microsoft.com/office/drawing/2014/main" id="{A428D387-4D60-4EEC-B987-22E7EDF5DDE0}"/>
                </a:ext>
              </a:extLst>
            </p:cNvPr>
            <p:cNvSpPr txBox="1"/>
            <p:nvPr/>
          </p:nvSpPr>
          <p:spPr>
            <a:xfrm>
              <a:off x="4780313" y="1734331"/>
              <a:ext cx="1985749" cy="338554"/>
            </a:xfrm>
            <a:prstGeom prst="rect">
              <a:avLst/>
            </a:prstGeom>
            <a:noFill/>
          </p:spPr>
          <p:txBody>
            <a:bodyPr wrap="square">
              <a:spAutoFit/>
            </a:bodyPr>
            <a:lstStyle/>
            <a:p>
              <a:endParaRPr lang="ru-RU" sz="1600" b="1" dirty="0">
                <a:solidFill>
                  <a:schemeClr val="bg1"/>
                </a:solidFill>
                <a:effectLst/>
                <a:latin typeface="Arial" panose="020B0604020202020204" pitchFamily="34" charset="0"/>
                <a:ea typeface="Courier New" panose="02070309020205020404" pitchFamily="49" charset="0"/>
                <a:cs typeface="Arial" panose="020B0604020202020204" pitchFamily="34" charset="0"/>
              </a:endParaRPr>
            </a:p>
          </p:txBody>
        </p:sp>
      </p:grpSp>
      <p:sp>
        <p:nvSpPr>
          <p:cNvPr id="34" name="TextBox 33">
            <a:extLst>
              <a:ext uri="{FF2B5EF4-FFF2-40B4-BE49-F238E27FC236}">
                <a16:creationId xmlns:a16="http://schemas.microsoft.com/office/drawing/2014/main" id="{424EC280-9068-4E7C-8B91-5807FE8AB256}"/>
              </a:ext>
            </a:extLst>
          </p:cNvPr>
          <p:cNvSpPr txBox="1"/>
          <p:nvPr/>
        </p:nvSpPr>
        <p:spPr>
          <a:xfrm>
            <a:off x="3686412" y="5544616"/>
            <a:ext cx="5136988" cy="1077218"/>
          </a:xfrm>
          <a:prstGeom prst="rect">
            <a:avLst/>
          </a:prstGeom>
          <a:noFill/>
        </p:spPr>
        <p:txBody>
          <a:bodyPr wrap="square">
            <a:spAutoFit/>
          </a:bodyPr>
          <a:lstStyle/>
          <a:p>
            <a:pPr algn="ctr"/>
            <a:r>
              <a:rPr lang="ru-RU" sz="1600" b="1" spc="-40" dirty="0">
                <a:solidFill>
                  <a:srgbClr val="C00000"/>
                </a:solidFill>
                <a:latin typeface="Arial" panose="020B0604020202020204" pitchFamily="34" charset="0"/>
                <a:ea typeface="Verdana" panose="020B0604030504040204" pitchFamily="34" charset="0"/>
                <a:cs typeface="Arial" panose="020B0604020202020204" pitchFamily="34" charset="0"/>
              </a:rPr>
              <a:t>Учтите, что </a:t>
            </a:r>
            <a:r>
              <a:rPr lang="ru-RU" sz="1600" b="1" spc="-40" dirty="0" smtClean="0">
                <a:solidFill>
                  <a:srgbClr val="C00000"/>
                </a:solidFill>
                <a:latin typeface="Arial" panose="020B0604020202020204" pitchFamily="34" charset="0"/>
                <a:ea typeface="Verdana" panose="020B0604030504040204" pitchFamily="34" charset="0"/>
                <a:cs typeface="Arial" panose="020B0604020202020204" pitchFamily="34" charset="0"/>
              </a:rPr>
              <a:t>пожарным </a:t>
            </a:r>
            <a:r>
              <a:rPr lang="ru-RU" sz="1600" b="1" spc="-40" dirty="0">
                <a:solidFill>
                  <a:srgbClr val="C00000"/>
                </a:solidFill>
                <a:latin typeface="Arial" panose="020B0604020202020204" pitchFamily="34" charset="0"/>
                <a:ea typeface="Verdana" panose="020B0604030504040204" pitchFamily="34" charset="0"/>
                <a:cs typeface="Arial" panose="020B0604020202020204" pitchFamily="34" charset="0"/>
              </a:rPr>
              <a:t>гораздо легче потушить огонь в самом начале!</a:t>
            </a:r>
          </a:p>
          <a:p>
            <a:pPr algn="ctr"/>
            <a:r>
              <a:rPr lang="ru-RU" sz="1600" b="1" spc="-40" dirty="0">
                <a:solidFill>
                  <a:srgbClr val="FF0000"/>
                </a:solidFill>
                <a:latin typeface="Arial" panose="020B0604020202020204" pitchFamily="34" charset="0"/>
                <a:ea typeface="Verdana" panose="020B0604030504040204" pitchFamily="34" charset="0"/>
                <a:cs typeface="Arial" panose="020B0604020202020204" pitchFamily="34" charset="0"/>
              </a:rPr>
              <a:t>Не </a:t>
            </a:r>
            <a:r>
              <a:rPr lang="ru-RU" sz="1600" b="1" spc="-40" dirty="0" smtClean="0">
                <a:solidFill>
                  <a:srgbClr val="FF0000"/>
                </a:solidFill>
                <a:latin typeface="Arial" panose="020B0604020202020204" pitchFamily="34" charset="0"/>
                <a:ea typeface="Verdana" panose="020B0604030504040204" pitchFamily="34" charset="0"/>
                <a:cs typeface="Arial" panose="020B0604020202020204" pitchFamily="34" charset="0"/>
              </a:rPr>
              <a:t>заставляйте </a:t>
            </a:r>
            <a:r>
              <a:rPr lang="ru-RU" sz="1600" b="1" spc="-40" dirty="0">
                <a:solidFill>
                  <a:srgbClr val="FF0000"/>
                </a:solidFill>
                <a:latin typeface="Arial" panose="020B0604020202020204" pitchFamily="34" charset="0"/>
                <a:ea typeface="Verdana" panose="020B0604030504040204" pitchFamily="34" charset="0"/>
                <a:cs typeface="Arial" panose="020B0604020202020204" pitchFamily="34" charset="0"/>
              </a:rPr>
              <a:t>их рисковать своими жизнями на большом пожаре из-за промедления.</a:t>
            </a:r>
          </a:p>
        </p:txBody>
      </p:sp>
      <p:pic>
        <p:nvPicPr>
          <p:cNvPr id="7" name="Рисунок 6">
            <a:extLst>
              <a:ext uri="{FF2B5EF4-FFF2-40B4-BE49-F238E27FC236}">
                <a16:creationId xmlns:a16="http://schemas.microsoft.com/office/drawing/2014/main" id="{558F1BD6-A869-4FA0-92E9-1F214BC89006}"/>
              </a:ext>
            </a:extLst>
          </p:cNvPr>
          <p:cNvPicPr>
            <a:picLocks noChangeAspect="1"/>
          </p:cNvPicPr>
          <p:nvPr/>
        </p:nvPicPr>
        <p:blipFill>
          <a:blip r:embed="rId6"/>
          <a:stretch>
            <a:fillRect/>
          </a:stretch>
        </p:blipFill>
        <p:spPr>
          <a:xfrm>
            <a:off x="2799377" y="1374196"/>
            <a:ext cx="4218798" cy="499915"/>
          </a:xfrm>
          <a:prstGeom prst="rect">
            <a:avLst/>
          </a:prstGeom>
        </p:spPr>
      </p:pic>
      <p:pic>
        <p:nvPicPr>
          <p:cNvPr id="16" name="Рисунок 15">
            <a:extLst>
              <a:ext uri="{FF2B5EF4-FFF2-40B4-BE49-F238E27FC236}">
                <a16:creationId xmlns:a16="http://schemas.microsoft.com/office/drawing/2014/main" id="{B1418E50-5E83-464B-B0FA-2687AD8DC4E1}"/>
              </a:ext>
            </a:extLst>
          </p:cNvPr>
          <p:cNvPicPr>
            <a:picLocks noChangeAspect="1"/>
          </p:cNvPicPr>
          <p:nvPr/>
        </p:nvPicPr>
        <p:blipFill>
          <a:blip r:embed="rId7" cstate="print"/>
          <a:stretch>
            <a:fillRect/>
          </a:stretch>
        </p:blipFill>
        <p:spPr>
          <a:xfrm>
            <a:off x="-1" y="1587827"/>
            <a:ext cx="2161428" cy="1287655"/>
          </a:xfrm>
          <a:prstGeom prst="rect">
            <a:avLst/>
          </a:prstGeom>
          <a:ln>
            <a:noFill/>
          </a:ln>
          <a:effectLst>
            <a:outerShdw blurRad="50800" dist="38100" dir="2700000" algn="tl" rotWithShape="0">
              <a:prstClr val="black">
                <a:alpha val="40000"/>
              </a:prstClr>
            </a:outerShdw>
          </a:effectLst>
        </p:spPr>
      </p:pic>
      <p:pic>
        <p:nvPicPr>
          <p:cNvPr id="19" name="Picture 4" descr="https://versiya.info/uploads/posts/2018-11/1541400735_pozhar-v-kvartire.jpg">
            <a:extLst>
              <a:ext uri="{FF2B5EF4-FFF2-40B4-BE49-F238E27FC236}">
                <a16:creationId xmlns:a16="http://schemas.microsoft.com/office/drawing/2014/main" id="{DB8F3B14-929B-4118-BB60-365A4296D2A1}"/>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383" y="2969905"/>
            <a:ext cx="2161428" cy="1257461"/>
          </a:xfrm>
          <a:prstGeom prst="rect">
            <a:avLst/>
          </a:prstGeom>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25" name="Picture 4">
            <a:extLst>
              <a:ext uri="{FF2B5EF4-FFF2-40B4-BE49-F238E27FC236}">
                <a16:creationId xmlns:a16="http://schemas.microsoft.com/office/drawing/2014/main" id="{6400B492-852E-428C-9AA5-B5ED65EBCE71}"/>
              </a:ext>
            </a:extLst>
          </p:cNvPr>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p:blipFill>
        <p:spPr bwMode="auto">
          <a:xfrm>
            <a:off x="-382" y="4325592"/>
            <a:ext cx="2161428" cy="1381513"/>
          </a:xfrm>
          <a:prstGeom prst="rect">
            <a:avLst/>
          </a:prstGeom>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8" name="Овал 7">
            <a:extLst>
              <a:ext uri="{FF2B5EF4-FFF2-40B4-BE49-F238E27FC236}">
                <a16:creationId xmlns:a16="http://schemas.microsoft.com/office/drawing/2014/main" id="{1DDD6C22-1145-42AA-993A-7DA70EA9F4D0}"/>
              </a:ext>
            </a:extLst>
          </p:cNvPr>
          <p:cNvSpPr/>
          <p:nvPr/>
        </p:nvSpPr>
        <p:spPr>
          <a:xfrm>
            <a:off x="2467155" y="1136989"/>
            <a:ext cx="431320" cy="431320"/>
          </a:xfrm>
          <a:prstGeom prst="ellipse">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ln w="12700">
                <a:solidFill>
                  <a:schemeClr val="tx1"/>
                </a:solidFill>
              </a:ln>
              <a:solidFill>
                <a:schemeClr val="bg2">
                  <a:lumMod val="10000"/>
                  <a:lumOff val="90000"/>
                </a:schemeClr>
              </a:solidFill>
            </a:endParaRPr>
          </a:p>
        </p:txBody>
      </p:sp>
      <p:sp>
        <p:nvSpPr>
          <p:cNvPr id="37" name="TextBox 36">
            <a:extLst>
              <a:ext uri="{FF2B5EF4-FFF2-40B4-BE49-F238E27FC236}">
                <a16:creationId xmlns:a16="http://schemas.microsoft.com/office/drawing/2014/main" id="{373DEE98-F8F1-4D6D-941A-8C6777C36BD1}"/>
              </a:ext>
            </a:extLst>
          </p:cNvPr>
          <p:cNvSpPr txBox="1"/>
          <p:nvPr/>
        </p:nvSpPr>
        <p:spPr>
          <a:xfrm>
            <a:off x="2539662" y="1149757"/>
            <a:ext cx="372925" cy="369332"/>
          </a:xfrm>
          <a:prstGeom prst="rect">
            <a:avLst/>
          </a:prstGeom>
          <a:noFill/>
        </p:spPr>
        <p:txBody>
          <a:bodyPr wrap="square">
            <a:spAutoFit/>
          </a:bodyPr>
          <a:lstStyle/>
          <a:p>
            <a:r>
              <a:rPr lang="ru-RU" b="1" spc="-40" dirty="0">
                <a:solidFill>
                  <a:srgbClr val="C00000"/>
                </a:solidFill>
                <a:latin typeface="Arial" panose="020B0604020202020204" pitchFamily="34" charset="0"/>
                <a:ea typeface="Verdana" panose="020B0604030504040204" pitchFamily="34" charset="0"/>
                <a:cs typeface="Arial" panose="020B0604020202020204" pitchFamily="34" charset="0"/>
              </a:rPr>
              <a:t>3</a:t>
            </a:r>
            <a:endParaRPr lang="ru-RU" dirty="0"/>
          </a:p>
        </p:txBody>
      </p:sp>
      <p:sp>
        <p:nvSpPr>
          <p:cNvPr id="38" name="TextBox 37">
            <a:extLst>
              <a:ext uri="{FF2B5EF4-FFF2-40B4-BE49-F238E27FC236}">
                <a16:creationId xmlns:a16="http://schemas.microsoft.com/office/drawing/2014/main" id="{1556E0F2-5603-4829-9120-4DE529709EC1}"/>
              </a:ext>
            </a:extLst>
          </p:cNvPr>
          <p:cNvSpPr txBox="1"/>
          <p:nvPr/>
        </p:nvSpPr>
        <p:spPr>
          <a:xfrm>
            <a:off x="770624" y="5919566"/>
            <a:ext cx="751742" cy="461665"/>
          </a:xfrm>
          <a:prstGeom prst="rect">
            <a:avLst/>
          </a:prstGeom>
          <a:noFill/>
        </p:spPr>
        <p:txBody>
          <a:bodyPr wrap="square">
            <a:spAutoFit/>
          </a:bodyPr>
          <a:lstStyle/>
          <a:p>
            <a:pPr algn="ctr"/>
            <a:r>
              <a:rPr lang="ru-RU" sz="2400" b="1" dirty="0" smtClean="0">
                <a:solidFill>
                  <a:schemeClr val="accent1">
                    <a:lumMod val="60000"/>
                    <a:lumOff val="40000"/>
                  </a:schemeClr>
                </a:solidFill>
                <a:latin typeface="PresentScript" pitchFamily="2" charset="0"/>
                <a:cs typeface="Times New Roman" panose="02020603050405020304" pitchFamily="18" charset="0"/>
              </a:rPr>
              <a:t>23</a:t>
            </a:r>
            <a:endParaRPr lang="ru-RU" sz="2400" dirty="0">
              <a:solidFill>
                <a:schemeClr val="accent1">
                  <a:lumMod val="60000"/>
                  <a:lumOff val="40000"/>
                </a:schemeClr>
              </a:solidFill>
              <a:latin typeface="PresentScript" pitchFamily="2" charset="0"/>
            </a:endParaRPr>
          </a:p>
        </p:txBody>
      </p:sp>
    </p:spTree>
    <p:extLst>
      <p:ext uri="{BB962C8B-B14F-4D97-AF65-F5344CB8AC3E}">
        <p14:creationId xmlns:p14="http://schemas.microsoft.com/office/powerpoint/2010/main" val="242819554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B6C6D4">
                <a:alpha val="30980"/>
              </a:srgbClr>
            </a:gs>
            <a:gs pos="100000">
              <a:srgbClr val="E95149">
                <a:alpha val="79000"/>
              </a:srgbClr>
            </a:gs>
          </a:gsLst>
          <a:lin ang="12000000" scaled="0"/>
          <a:tileRect/>
        </a:gradFill>
        <a:effectLst/>
      </p:bgPr>
    </p:bg>
    <p:spTree>
      <p:nvGrpSpPr>
        <p:cNvPr id="1" name=""/>
        <p:cNvGrpSpPr/>
        <p:nvPr/>
      </p:nvGrpSpPr>
      <p:grpSpPr>
        <a:xfrm>
          <a:off x="0" y="0"/>
          <a:ext cx="0" cy="0"/>
          <a:chOff x="0" y="0"/>
          <a:chExt cx="0" cy="0"/>
        </a:xfrm>
      </p:grpSpPr>
      <p:pic>
        <p:nvPicPr>
          <p:cNvPr id="18" name="Рисунок 17">
            <a:extLst>
              <a:ext uri="{FF2B5EF4-FFF2-40B4-BE49-F238E27FC236}">
                <a16:creationId xmlns:a16="http://schemas.microsoft.com/office/drawing/2014/main" id="{B9144A56-528A-4768-BDC9-60596DFD8C2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1882" y="-9710"/>
            <a:ext cx="989226" cy="6858000"/>
          </a:xfrm>
          <a:prstGeom prst="rect">
            <a:avLst/>
          </a:prstGeom>
          <a:solidFill>
            <a:schemeClr val="accent2">
              <a:lumMod val="20000"/>
              <a:lumOff val="80000"/>
            </a:schemeClr>
          </a:solidFill>
          <a:ln>
            <a:gradFill>
              <a:gsLst>
                <a:gs pos="0">
                  <a:schemeClr val="accent1">
                    <a:lumMod val="12000"/>
                    <a:lumOff val="88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pic>
      <p:pic>
        <p:nvPicPr>
          <p:cNvPr id="4" name="Рисунок 3">
            <a:extLst>
              <a:ext uri="{FF2B5EF4-FFF2-40B4-BE49-F238E27FC236}">
                <a16:creationId xmlns:a16="http://schemas.microsoft.com/office/drawing/2014/main" id="{5E28A137-8A9E-4957-A7AC-73B22B8E36A6}"/>
              </a:ext>
            </a:extLst>
          </p:cNvPr>
          <p:cNvPicPr preferRelativeResize="0">
            <a:picLocks/>
          </p:cNvPicPr>
          <p:nvPr/>
        </p:nvPicPr>
        <p:blipFill>
          <a:blip r:embed="rId3">
            <a:extLst>
              <a:ext uri="{28A0092B-C50C-407E-A947-70E740481C1C}">
                <a14:useLocalDpi xmlns:a14="http://schemas.microsoft.com/office/drawing/2010/main" val="0"/>
              </a:ext>
            </a:extLst>
          </a:blip>
          <a:stretch>
            <a:fillRect/>
          </a:stretch>
        </p:blipFill>
        <p:spPr>
          <a:xfrm>
            <a:off x="2044460" y="1889185"/>
            <a:ext cx="6702726" cy="4615132"/>
          </a:xfrm>
          <a:prstGeom prst="rect">
            <a:avLst/>
          </a:prstGeom>
        </p:spPr>
      </p:pic>
      <p:grpSp>
        <p:nvGrpSpPr>
          <p:cNvPr id="10" name="Группа 9">
            <a:extLst>
              <a:ext uri="{FF2B5EF4-FFF2-40B4-BE49-F238E27FC236}">
                <a16:creationId xmlns:a16="http://schemas.microsoft.com/office/drawing/2014/main" id="{1F79A292-61B8-44BF-AA91-69D13B7038B1}"/>
              </a:ext>
            </a:extLst>
          </p:cNvPr>
          <p:cNvGrpSpPr/>
          <p:nvPr/>
        </p:nvGrpSpPr>
        <p:grpSpPr>
          <a:xfrm>
            <a:off x="619383" y="423616"/>
            <a:ext cx="7515548" cy="1044000"/>
            <a:chOff x="619383" y="423616"/>
            <a:chExt cx="7515548" cy="1044000"/>
          </a:xfrm>
        </p:grpSpPr>
        <p:grpSp>
          <p:nvGrpSpPr>
            <p:cNvPr id="12" name="Группа 11">
              <a:extLst>
                <a:ext uri="{FF2B5EF4-FFF2-40B4-BE49-F238E27FC236}">
                  <a16:creationId xmlns:a16="http://schemas.microsoft.com/office/drawing/2014/main" id="{D0D509B3-C565-4997-8B15-6AA40C032015}"/>
                </a:ext>
              </a:extLst>
            </p:cNvPr>
            <p:cNvGrpSpPr/>
            <p:nvPr/>
          </p:nvGrpSpPr>
          <p:grpSpPr>
            <a:xfrm>
              <a:off x="2161045" y="753984"/>
              <a:ext cx="5973886" cy="575029"/>
              <a:chOff x="1738353" y="753984"/>
              <a:chExt cx="5973886" cy="575029"/>
            </a:xfrm>
          </p:grpSpPr>
          <p:sp>
            <p:nvSpPr>
              <p:cNvPr id="14" name="TextBox 13">
                <a:extLst>
                  <a:ext uri="{FF2B5EF4-FFF2-40B4-BE49-F238E27FC236}">
                    <a16:creationId xmlns:a16="http://schemas.microsoft.com/office/drawing/2014/main" id="{B7E93282-8046-4363-9BDE-1F8211F67157}"/>
                  </a:ext>
                </a:extLst>
              </p:cNvPr>
              <p:cNvSpPr txBox="1"/>
              <p:nvPr/>
            </p:nvSpPr>
            <p:spPr>
              <a:xfrm>
                <a:off x="1738353" y="753984"/>
                <a:ext cx="5973886" cy="575029"/>
              </a:xfrm>
              <a:prstGeom prst="rect">
                <a:avLst/>
              </a:prstGeom>
              <a:noFill/>
            </p:spPr>
            <p:txBody>
              <a:bodyPr wrap="square" anchor="ctr">
                <a:spAutoFit/>
              </a:bodyPr>
              <a:lstStyle/>
              <a:p>
                <a:pPr algn="ctr">
                  <a:lnSpc>
                    <a:spcPct val="25000"/>
                  </a:lnSpc>
                </a:pPr>
                <a:r>
                  <a:rPr lang="ru-RU" altLang="ru-RU" sz="2400" b="1" spc="-100" dirty="0">
                    <a:solidFill>
                      <a:srgbClr val="10328F"/>
                    </a:solidFill>
                    <a:latin typeface="+mj-lt"/>
                    <a:ea typeface="Verdana" panose="020B0604030504040204" pitchFamily="34" charset="0"/>
                    <a:cs typeface="Times New Roman" pitchFamily="18" charset="0"/>
                  </a:rPr>
                  <a:t>Всероссийский открытый урок ОБЖ</a:t>
                </a:r>
              </a:p>
              <a:p>
                <a:pPr algn="ctr">
                  <a:lnSpc>
                    <a:spcPct val="25000"/>
                  </a:lnSpc>
                </a:pPr>
                <a:endParaRPr lang="ru-RU" altLang="ru-RU" sz="2400" b="1" spc="-100" dirty="0">
                  <a:solidFill>
                    <a:srgbClr val="10328F"/>
                  </a:solidFill>
                  <a:latin typeface="+mj-lt"/>
                  <a:ea typeface="Verdana" panose="020B0604030504040204" pitchFamily="34" charset="0"/>
                  <a:cs typeface="Times New Roman" pitchFamily="18" charset="0"/>
                </a:endParaRPr>
              </a:p>
              <a:p>
                <a:pPr algn="ctr">
                  <a:lnSpc>
                    <a:spcPct val="25000"/>
                  </a:lnSpc>
                </a:pPr>
                <a:endParaRPr lang="ru-RU" altLang="ru-RU" sz="2400" b="1" dirty="0">
                  <a:solidFill>
                    <a:srgbClr val="10328F"/>
                  </a:solidFill>
                  <a:latin typeface="+mj-lt"/>
                  <a:ea typeface="Verdana" panose="020B0604030504040204" pitchFamily="34" charset="0"/>
                  <a:cs typeface="Times New Roman" pitchFamily="18" charset="0"/>
                </a:endParaRPr>
              </a:p>
              <a:p>
                <a:pPr algn="ctr">
                  <a:lnSpc>
                    <a:spcPct val="25000"/>
                  </a:lnSpc>
                </a:pPr>
                <a:endParaRPr lang="ru-RU" altLang="ru-RU" sz="2400" b="1" dirty="0">
                  <a:solidFill>
                    <a:srgbClr val="10328F"/>
                  </a:solidFill>
                  <a:latin typeface="+mj-lt"/>
                  <a:ea typeface="Verdana" panose="020B0604030504040204" pitchFamily="34" charset="0"/>
                  <a:cs typeface="Times New Roman" pitchFamily="18" charset="0"/>
                </a:endParaRPr>
              </a:p>
              <a:p>
                <a:pPr algn="ctr">
                  <a:lnSpc>
                    <a:spcPct val="30000"/>
                  </a:lnSpc>
                </a:pPr>
                <a:r>
                  <a:rPr lang="ru-RU" altLang="ru-RU" b="1" dirty="0">
                    <a:solidFill>
                      <a:srgbClr val="10328F"/>
                    </a:solidFill>
                    <a:latin typeface="+mj-lt"/>
                    <a:ea typeface="Verdana" panose="020B0604030504040204" pitchFamily="34" charset="0"/>
                    <a:cs typeface="Times New Roman" pitchFamily="18" charset="0"/>
                  </a:rPr>
                  <a:t> </a:t>
                </a:r>
                <a:r>
                  <a:rPr lang="ru-RU" altLang="ru-RU" dirty="0">
                    <a:solidFill>
                      <a:srgbClr val="10328F"/>
                    </a:solidFill>
                    <a:latin typeface="+mj-lt"/>
                    <a:ea typeface="Verdana" panose="020B0604030504040204" pitchFamily="34" charset="0"/>
                    <a:cs typeface="Times New Roman" pitchFamily="18" charset="0"/>
                  </a:rPr>
                  <a:t>30 апреля 2021 года</a:t>
                </a:r>
              </a:p>
            </p:txBody>
          </p:sp>
          <p:pic>
            <p:nvPicPr>
              <p:cNvPr id="15" name="Рисунок 14">
                <a:extLst>
                  <a:ext uri="{FF2B5EF4-FFF2-40B4-BE49-F238E27FC236}">
                    <a16:creationId xmlns:a16="http://schemas.microsoft.com/office/drawing/2014/main" id="{7F69EFF1-A8BC-4B4A-9C36-F7FE81457C5E}"/>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2248669" y="911585"/>
                <a:ext cx="5028698" cy="174405"/>
              </a:xfrm>
              <a:prstGeom prst="rect">
                <a:avLst/>
              </a:prstGeom>
            </p:spPr>
          </p:pic>
        </p:grpSp>
        <p:pic>
          <p:nvPicPr>
            <p:cNvPr id="13" name="Picture 2">
              <a:extLst>
                <a:ext uri="{FF2B5EF4-FFF2-40B4-BE49-F238E27FC236}">
                  <a16:creationId xmlns:a16="http://schemas.microsoft.com/office/drawing/2014/main" id="{2DE29A64-4939-4A2D-983F-DDB12B0A820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19383" y="423616"/>
              <a:ext cx="1051102" cy="1044000"/>
            </a:xfrm>
            <a:prstGeom prst="rect">
              <a:avLst/>
            </a:prstGeom>
            <a:noFill/>
            <a:extLst>
              <a:ext uri="{909E8E84-426E-40DD-AFC4-6F175D3DCCD1}">
                <a14:hiddenFill xmlns:a14="http://schemas.microsoft.com/office/drawing/2010/main">
                  <a:solidFill>
                    <a:srgbClr val="FFFFFF"/>
                  </a:solidFill>
                </a14:hiddenFill>
              </a:ext>
            </a:extLst>
          </p:spPr>
        </p:pic>
      </p:grpSp>
      <p:sp>
        <p:nvSpPr>
          <p:cNvPr id="23" name="TextBox 22">
            <a:extLst>
              <a:ext uri="{FF2B5EF4-FFF2-40B4-BE49-F238E27FC236}">
                <a16:creationId xmlns:a16="http://schemas.microsoft.com/office/drawing/2014/main" id="{5ABD35E3-4E97-41C7-8D66-E83FB60971F5}"/>
              </a:ext>
            </a:extLst>
          </p:cNvPr>
          <p:cNvSpPr txBox="1"/>
          <p:nvPr/>
        </p:nvSpPr>
        <p:spPr>
          <a:xfrm>
            <a:off x="770624" y="5919566"/>
            <a:ext cx="751742" cy="461665"/>
          </a:xfrm>
          <a:prstGeom prst="rect">
            <a:avLst/>
          </a:prstGeom>
          <a:noFill/>
        </p:spPr>
        <p:txBody>
          <a:bodyPr wrap="square">
            <a:spAutoFit/>
          </a:bodyPr>
          <a:lstStyle/>
          <a:p>
            <a:pPr algn="ctr"/>
            <a:r>
              <a:rPr lang="ru-RU" sz="2400" b="1" dirty="0" smtClean="0">
                <a:solidFill>
                  <a:schemeClr val="accent1">
                    <a:lumMod val="60000"/>
                    <a:lumOff val="40000"/>
                  </a:schemeClr>
                </a:solidFill>
                <a:latin typeface="PresentScript" pitchFamily="2" charset="0"/>
                <a:cs typeface="Times New Roman" panose="02020603050405020304" pitchFamily="18" charset="0"/>
              </a:rPr>
              <a:t>24</a:t>
            </a:r>
            <a:endParaRPr lang="ru-RU" sz="2400" dirty="0">
              <a:solidFill>
                <a:schemeClr val="accent1">
                  <a:lumMod val="60000"/>
                  <a:lumOff val="40000"/>
                </a:schemeClr>
              </a:solidFill>
              <a:latin typeface="PresentScript" pitchFamily="2" charset="0"/>
            </a:endParaRPr>
          </a:p>
        </p:txBody>
      </p:sp>
      <p:sp>
        <p:nvSpPr>
          <p:cNvPr id="20" name="Прямоугольник: скругленные углы 23">
            <a:extLst>
              <a:ext uri="{FF2B5EF4-FFF2-40B4-BE49-F238E27FC236}">
                <a16:creationId xmlns:a16="http://schemas.microsoft.com/office/drawing/2014/main" id="{287B454C-010E-4B73-8AAF-F4AD87BAE9B0}"/>
              </a:ext>
            </a:extLst>
          </p:cNvPr>
          <p:cNvSpPr/>
          <p:nvPr/>
        </p:nvSpPr>
        <p:spPr>
          <a:xfrm>
            <a:off x="2895652" y="1419792"/>
            <a:ext cx="5413015" cy="340542"/>
          </a:xfrm>
          <a:prstGeom prst="roundRect">
            <a:avLst/>
          </a:prstGeom>
          <a:solidFill>
            <a:schemeClr val="tx1"/>
          </a:solidFill>
          <a:ln w="38100">
            <a:solidFill>
              <a:srgbClr val="B6C6D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7" name="TextBox 16">
            <a:extLst>
              <a:ext uri="{FF2B5EF4-FFF2-40B4-BE49-F238E27FC236}">
                <a16:creationId xmlns:a16="http://schemas.microsoft.com/office/drawing/2014/main" id="{6333FE92-BF48-4A82-A510-2F6E3CA74D1B}"/>
              </a:ext>
            </a:extLst>
          </p:cNvPr>
          <p:cNvSpPr txBox="1"/>
          <p:nvPr/>
        </p:nvSpPr>
        <p:spPr>
          <a:xfrm>
            <a:off x="2973232" y="1383877"/>
            <a:ext cx="5335435" cy="369332"/>
          </a:xfrm>
          <a:prstGeom prst="rect">
            <a:avLst/>
          </a:prstGeom>
          <a:noFill/>
        </p:spPr>
        <p:txBody>
          <a:bodyPr wrap="square">
            <a:spAutoFit/>
          </a:bodyPr>
          <a:lstStyle/>
          <a:p>
            <a:pPr algn="ctr"/>
            <a:r>
              <a:rPr lang="ru-RU" sz="1800" b="1" dirty="0" smtClean="0">
                <a:solidFill>
                  <a:srgbClr val="FF0000"/>
                </a:solidFill>
                <a:ea typeface="Verdana" panose="020B0604030504040204" pitchFamily="34" charset="0"/>
                <a:cs typeface="Times New Roman" pitchFamily="18" charset="0"/>
              </a:rPr>
              <a:t>Правила безопасного поведения</a:t>
            </a:r>
            <a:endParaRPr lang="ru-RU" sz="1800" b="1" dirty="0">
              <a:solidFill>
                <a:srgbClr val="FF0000"/>
              </a:solidFill>
              <a:ea typeface="Verdana" panose="020B0604030504040204" pitchFamily="34" charset="0"/>
              <a:cs typeface="Times New Roman" pitchFamily="18" charset="0"/>
            </a:endParaRPr>
          </a:p>
        </p:txBody>
      </p:sp>
      <p:sp>
        <p:nvSpPr>
          <p:cNvPr id="21" name="Овал 20">
            <a:extLst>
              <a:ext uri="{FF2B5EF4-FFF2-40B4-BE49-F238E27FC236}">
                <a16:creationId xmlns:a16="http://schemas.microsoft.com/office/drawing/2014/main" id="{34BB22D8-EF03-41B0-8CFD-58FE12F85A0F}"/>
              </a:ext>
            </a:extLst>
          </p:cNvPr>
          <p:cNvSpPr/>
          <p:nvPr/>
        </p:nvSpPr>
        <p:spPr>
          <a:xfrm>
            <a:off x="2558595" y="1109557"/>
            <a:ext cx="431320" cy="431320"/>
          </a:xfrm>
          <a:prstGeom prst="ellipse">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ln w="12700">
                <a:solidFill>
                  <a:schemeClr val="tx1"/>
                </a:solidFill>
              </a:ln>
              <a:solidFill>
                <a:schemeClr val="bg2">
                  <a:lumMod val="10000"/>
                  <a:lumOff val="90000"/>
                </a:schemeClr>
              </a:solidFill>
            </a:endParaRPr>
          </a:p>
        </p:txBody>
      </p:sp>
      <p:sp>
        <p:nvSpPr>
          <p:cNvPr id="22" name="TextBox 21">
            <a:extLst>
              <a:ext uri="{FF2B5EF4-FFF2-40B4-BE49-F238E27FC236}">
                <a16:creationId xmlns:a16="http://schemas.microsoft.com/office/drawing/2014/main" id="{5EA497B7-EC0D-42B9-9E02-03F35D8FF120}"/>
              </a:ext>
            </a:extLst>
          </p:cNvPr>
          <p:cNvSpPr txBox="1"/>
          <p:nvPr/>
        </p:nvSpPr>
        <p:spPr>
          <a:xfrm>
            <a:off x="2631102" y="1122325"/>
            <a:ext cx="372925" cy="369332"/>
          </a:xfrm>
          <a:prstGeom prst="rect">
            <a:avLst/>
          </a:prstGeom>
          <a:noFill/>
        </p:spPr>
        <p:txBody>
          <a:bodyPr wrap="square">
            <a:spAutoFit/>
          </a:bodyPr>
          <a:lstStyle/>
          <a:p>
            <a:r>
              <a:rPr lang="ru-RU" sz="1800" b="1" spc="-40" dirty="0" smtClean="0">
                <a:solidFill>
                  <a:srgbClr val="C00000"/>
                </a:solidFill>
                <a:latin typeface="Arial" panose="020B0604020202020204" pitchFamily="34" charset="0"/>
                <a:ea typeface="Verdana" panose="020B0604030504040204" pitchFamily="34" charset="0"/>
                <a:cs typeface="Arial" panose="020B0604020202020204" pitchFamily="34" charset="0"/>
              </a:rPr>
              <a:t>3</a:t>
            </a:r>
            <a:endParaRPr lang="ru-RU" dirty="0"/>
          </a:p>
        </p:txBody>
      </p:sp>
    </p:spTree>
    <p:extLst>
      <p:ext uri="{BB962C8B-B14F-4D97-AF65-F5344CB8AC3E}">
        <p14:creationId xmlns:p14="http://schemas.microsoft.com/office/powerpoint/2010/main" val="2732524384"/>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B6C6D4">
                <a:alpha val="30980"/>
              </a:srgbClr>
            </a:gs>
            <a:gs pos="92000">
              <a:srgbClr val="E4261C">
                <a:alpha val="78824"/>
              </a:srgbClr>
            </a:gs>
          </a:gsLst>
          <a:lin ang="4200000" scaled="0"/>
          <a:tileRect/>
        </a:gradFill>
        <a:effectLst/>
      </p:bgPr>
    </p:bg>
    <p:spTree>
      <p:nvGrpSpPr>
        <p:cNvPr id="1" name=""/>
        <p:cNvGrpSpPr/>
        <p:nvPr/>
      </p:nvGrpSpPr>
      <p:grpSpPr>
        <a:xfrm>
          <a:off x="0" y="0"/>
          <a:ext cx="0" cy="0"/>
          <a:chOff x="0" y="0"/>
          <a:chExt cx="0" cy="0"/>
        </a:xfrm>
      </p:grpSpPr>
      <p:sp>
        <p:nvSpPr>
          <p:cNvPr id="18" name="Прямоугольник: скругленные углы 17">
            <a:extLst>
              <a:ext uri="{FF2B5EF4-FFF2-40B4-BE49-F238E27FC236}">
                <a16:creationId xmlns:a16="http://schemas.microsoft.com/office/drawing/2014/main" id="{823E8F0C-8BA2-4379-AA9C-BA5A1E4E2836}"/>
              </a:ext>
            </a:extLst>
          </p:cNvPr>
          <p:cNvSpPr/>
          <p:nvPr/>
        </p:nvSpPr>
        <p:spPr>
          <a:xfrm>
            <a:off x="2721916" y="1383216"/>
            <a:ext cx="5597139" cy="324000"/>
          </a:xfrm>
          <a:prstGeom prst="roundRect">
            <a:avLst/>
          </a:prstGeom>
          <a:solidFill>
            <a:schemeClr val="tx1"/>
          </a:solidFill>
          <a:ln w="38100">
            <a:solidFill>
              <a:srgbClr val="B6C6D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9" name="Рисунок 8">
            <a:extLst>
              <a:ext uri="{FF2B5EF4-FFF2-40B4-BE49-F238E27FC236}">
                <a16:creationId xmlns:a16="http://schemas.microsoft.com/office/drawing/2014/main" id="{5F00CFF4-970A-4C80-A037-84BB31A8E43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1882" y="-9710"/>
            <a:ext cx="989226" cy="6858000"/>
          </a:xfrm>
          <a:prstGeom prst="rect">
            <a:avLst/>
          </a:prstGeom>
          <a:solidFill>
            <a:schemeClr val="accent2">
              <a:lumMod val="20000"/>
              <a:lumOff val="80000"/>
            </a:schemeClr>
          </a:solidFill>
          <a:ln>
            <a:gradFill>
              <a:gsLst>
                <a:gs pos="0">
                  <a:schemeClr val="accent1">
                    <a:lumMod val="12000"/>
                    <a:lumOff val="88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pic>
      <p:grpSp>
        <p:nvGrpSpPr>
          <p:cNvPr id="4" name="Группа 3">
            <a:extLst>
              <a:ext uri="{FF2B5EF4-FFF2-40B4-BE49-F238E27FC236}">
                <a16:creationId xmlns:a16="http://schemas.microsoft.com/office/drawing/2014/main" id="{7E6B243F-13C4-48B0-B67E-E1B203E97349}"/>
              </a:ext>
            </a:extLst>
          </p:cNvPr>
          <p:cNvGrpSpPr/>
          <p:nvPr/>
        </p:nvGrpSpPr>
        <p:grpSpPr>
          <a:xfrm>
            <a:off x="610239" y="423616"/>
            <a:ext cx="7524692" cy="1044000"/>
            <a:chOff x="610239" y="423616"/>
            <a:chExt cx="7524692" cy="1044000"/>
          </a:xfrm>
        </p:grpSpPr>
        <p:grpSp>
          <p:nvGrpSpPr>
            <p:cNvPr id="5" name="Группа 4">
              <a:extLst>
                <a:ext uri="{FF2B5EF4-FFF2-40B4-BE49-F238E27FC236}">
                  <a16:creationId xmlns:a16="http://schemas.microsoft.com/office/drawing/2014/main" id="{5CD93F67-5ABE-4BAF-8F63-DCCE678C70F2}"/>
                </a:ext>
              </a:extLst>
            </p:cNvPr>
            <p:cNvGrpSpPr/>
            <p:nvPr/>
          </p:nvGrpSpPr>
          <p:grpSpPr>
            <a:xfrm>
              <a:off x="2161045" y="753984"/>
              <a:ext cx="5973886" cy="575029"/>
              <a:chOff x="1738353" y="753984"/>
              <a:chExt cx="5973886" cy="575029"/>
            </a:xfrm>
          </p:grpSpPr>
          <p:sp>
            <p:nvSpPr>
              <p:cNvPr id="7" name="TextBox 6">
                <a:extLst>
                  <a:ext uri="{FF2B5EF4-FFF2-40B4-BE49-F238E27FC236}">
                    <a16:creationId xmlns:a16="http://schemas.microsoft.com/office/drawing/2014/main" id="{111D146E-4190-4983-9861-4FF7102A8AE0}"/>
                  </a:ext>
                </a:extLst>
              </p:cNvPr>
              <p:cNvSpPr txBox="1"/>
              <p:nvPr/>
            </p:nvSpPr>
            <p:spPr>
              <a:xfrm>
                <a:off x="1738353" y="753984"/>
                <a:ext cx="5973886" cy="575029"/>
              </a:xfrm>
              <a:prstGeom prst="rect">
                <a:avLst/>
              </a:prstGeom>
              <a:noFill/>
            </p:spPr>
            <p:txBody>
              <a:bodyPr wrap="square" anchor="ctr">
                <a:spAutoFit/>
              </a:bodyPr>
              <a:lstStyle/>
              <a:p>
                <a:pPr algn="ctr">
                  <a:lnSpc>
                    <a:spcPct val="25000"/>
                  </a:lnSpc>
                </a:pPr>
                <a:r>
                  <a:rPr lang="ru-RU" altLang="ru-RU" sz="2400" b="1" spc="-100" dirty="0">
                    <a:solidFill>
                      <a:srgbClr val="10328F"/>
                    </a:solidFill>
                    <a:latin typeface="+mj-lt"/>
                    <a:ea typeface="Verdana" panose="020B0604030504040204" pitchFamily="34" charset="0"/>
                    <a:cs typeface="Times New Roman" pitchFamily="18" charset="0"/>
                  </a:rPr>
                  <a:t>Всероссийский открытый урок ОБЖ</a:t>
                </a:r>
              </a:p>
              <a:p>
                <a:pPr algn="ctr">
                  <a:lnSpc>
                    <a:spcPct val="25000"/>
                  </a:lnSpc>
                </a:pPr>
                <a:endParaRPr lang="ru-RU" altLang="ru-RU" sz="2400" b="1" spc="-100" dirty="0">
                  <a:solidFill>
                    <a:srgbClr val="10328F"/>
                  </a:solidFill>
                  <a:latin typeface="+mj-lt"/>
                  <a:ea typeface="Verdana" panose="020B0604030504040204" pitchFamily="34" charset="0"/>
                  <a:cs typeface="Times New Roman" pitchFamily="18" charset="0"/>
                </a:endParaRPr>
              </a:p>
              <a:p>
                <a:pPr algn="ctr">
                  <a:lnSpc>
                    <a:spcPct val="25000"/>
                  </a:lnSpc>
                </a:pPr>
                <a:endParaRPr lang="ru-RU" altLang="ru-RU" sz="2400" b="1" dirty="0">
                  <a:solidFill>
                    <a:srgbClr val="10328F"/>
                  </a:solidFill>
                  <a:latin typeface="+mj-lt"/>
                  <a:ea typeface="Verdana" panose="020B0604030504040204" pitchFamily="34" charset="0"/>
                  <a:cs typeface="Times New Roman" pitchFamily="18" charset="0"/>
                </a:endParaRPr>
              </a:p>
              <a:p>
                <a:pPr algn="ctr">
                  <a:lnSpc>
                    <a:spcPct val="25000"/>
                  </a:lnSpc>
                </a:pPr>
                <a:endParaRPr lang="ru-RU" altLang="ru-RU" sz="2400" b="1" dirty="0">
                  <a:solidFill>
                    <a:srgbClr val="10328F"/>
                  </a:solidFill>
                  <a:latin typeface="+mj-lt"/>
                  <a:ea typeface="Verdana" panose="020B0604030504040204" pitchFamily="34" charset="0"/>
                  <a:cs typeface="Times New Roman" pitchFamily="18" charset="0"/>
                </a:endParaRPr>
              </a:p>
              <a:p>
                <a:pPr algn="ctr">
                  <a:lnSpc>
                    <a:spcPct val="30000"/>
                  </a:lnSpc>
                </a:pPr>
                <a:r>
                  <a:rPr lang="ru-RU" altLang="ru-RU" b="1" dirty="0">
                    <a:solidFill>
                      <a:srgbClr val="10328F"/>
                    </a:solidFill>
                    <a:latin typeface="+mj-lt"/>
                    <a:ea typeface="Verdana" panose="020B0604030504040204" pitchFamily="34" charset="0"/>
                    <a:cs typeface="Times New Roman" pitchFamily="18" charset="0"/>
                  </a:rPr>
                  <a:t> </a:t>
                </a:r>
                <a:r>
                  <a:rPr lang="ru-RU" altLang="ru-RU" dirty="0">
                    <a:solidFill>
                      <a:srgbClr val="10328F"/>
                    </a:solidFill>
                    <a:latin typeface="+mj-lt"/>
                    <a:ea typeface="Verdana" panose="020B0604030504040204" pitchFamily="34" charset="0"/>
                    <a:cs typeface="Times New Roman" pitchFamily="18" charset="0"/>
                  </a:rPr>
                  <a:t>30 апреля 2021 года</a:t>
                </a:r>
              </a:p>
            </p:txBody>
          </p:sp>
          <p:pic>
            <p:nvPicPr>
              <p:cNvPr id="8" name="Рисунок 7">
                <a:extLst>
                  <a:ext uri="{FF2B5EF4-FFF2-40B4-BE49-F238E27FC236}">
                    <a16:creationId xmlns:a16="http://schemas.microsoft.com/office/drawing/2014/main" id="{CD7D93A8-DFD9-4878-B1B2-A21F25A38EE8}"/>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2248669" y="911585"/>
                <a:ext cx="5028698" cy="174405"/>
              </a:xfrm>
              <a:prstGeom prst="rect">
                <a:avLst/>
              </a:prstGeom>
            </p:spPr>
          </p:pic>
        </p:grpSp>
        <p:pic>
          <p:nvPicPr>
            <p:cNvPr id="6" name="Picture 2">
              <a:extLst>
                <a:ext uri="{FF2B5EF4-FFF2-40B4-BE49-F238E27FC236}">
                  <a16:creationId xmlns:a16="http://schemas.microsoft.com/office/drawing/2014/main" id="{D814D64F-7170-4628-92C0-075F9AB3564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0239" y="423616"/>
              <a:ext cx="1051102" cy="1044000"/>
            </a:xfrm>
            <a:prstGeom prst="rect">
              <a:avLst/>
            </a:prstGeom>
            <a:noFill/>
            <a:extLst>
              <a:ext uri="{909E8E84-426E-40DD-AFC4-6F175D3DCCD1}">
                <a14:hiddenFill xmlns:a14="http://schemas.microsoft.com/office/drawing/2010/main">
                  <a:solidFill>
                    <a:srgbClr val="FFFFFF"/>
                  </a:solidFill>
                </a14:hiddenFill>
              </a:ext>
            </a:extLst>
          </p:spPr>
        </p:pic>
      </p:grpSp>
      <p:sp>
        <p:nvSpPr>
          <p:cNvPr id="10" name="TextBox 9">
            <a:extLst>
              <a:ext uri="{FF2B5EF4-FFF2-40B4-BE49-F238E27FC236}">
                <a16:creationId xmlns:a16="http://schemas.microsoft.com/office/drawing/2014/main" id="{854228DC-F047-4E1D-9330-9D510BE3F2F6}"/>
              </a:ext>
            </a:extLst>
          </p:cNvPr>
          <p:cNvSpPr txBox="1"/>
          <p:nvPr/>
        </p:nvSpPr>
        <p:spPr>
          <a:xfrm>
            <a:off x="2017673" y="1357335"/>
            <a:ext cx="6927011" cy="369332"/>
          </a:xfrm>
          <a:prstGeom prst="rect">
            <a:avLst/>
          </a:prstGeom>
          <a:noFill/>
        </p:spPr>
        <p:txBody>
          <a:bodyPr wrap="square" rtlCol="0">
            <a:spAutoFit/>
          </a:bodyPr>
          <a:lstStyle/>
          <a:p>
            <a:pPr algn="ctr"/>
            <a:r>
              <a:rPr lang="ru-RU" b="1" spc="-100" dirty="0">
                <a:solidFill>
                  <a:srgbClr val="002060"/>
                </a:solidFill>
                <a:latin typeface="Verdana" panose="020B0604030504040204" pitchFamily="34" charset="0"/>
                <a:ea typeface="Verdana" panose="020B0604030504040204" pitchFamily="34" charset="0"/>
                <a:cs typeface="Times New Roman" panose="02020603050405020304" pitchFamily="18" charset="0"/>
              </a:rPr>
              <a:t>Движение </a:t>
            </a:r>
            <a:r>
              <a:rPr lang="ru-RU" b="1" spc="-100" dirty="0" smtClean="0">
                <a:solidFill>
                  <a:srgbClr val="002060"/>
                </a:solidFill>
                <a:latin typeface="Verdana" panose="020B0604030504040204" pitchFamily="34" charset="0"/>
                <a:ea typeface="Verdana" panose="020B0604030504040204" pitchFamily="34" charset="0"/>
                <a:cs typeface="Times New Roman" panose="02020603050405020304" pitchFamily="18" charset="0"/>
              </a:rPr>
              <a:t>«</a:t>
            </a:r>
            <a:r>
              <a:rPr lang="ru-RU" b="1" spc="-100" dirty="0">
                <a:solidFill>
                  <a:srgbClr val="002060"/>
                </a:solidFill>
                <a:latin typeface="Verdana" panose="020B0604030504040204" pitchFamily="34" charset="0"/>
                <a:ea typeface="Verdana" panose="020B0604030504040204" pitchFamily="34" charset="0"/>
                <a:cs typeface="Times New Roman" panose="02020603050405020304" pitchFamily="18" charset="0"/>
              </a:rPr>
              <a:t>Школа безопасности»</a:t>
            </a:r>
            <a:endParaRPr lang="ru-RU" b="1" spc="-100" dirty="0">
              <a:solidFill>
                <a:srgbClr val="002060"/>
              </a:solidFill>
              <a:latin typeface="Verdana" panose="020B0604030504040204" pitchFamily="34" charset="0"/>
              <a:ea typeface="Verdana" panose="020B0604030504040204" pitchFamily="34" charset="0"/>
            </a:endParaRPr>
          </a:p>
        </p:txBody>
      </p:sp>
      <p:sp>
        <p:nvSpPr>
          <p:cNvPr id="11" name="TextBox 10">
            <a:extLst>
              <a:ext uri="{FF2B5EF4-FFF2-40B4-BE49-F238E27FC236}">
                <a16:creationId xmlns:a16="http://schemas.microsoft.com/office/drawing/2014/main" id="{69B4336A-5D23-4C8A-835C-B1D2AD7F6AC4}"/>
              </a:ext>
            </a:extLst>
          </p:cNvPr>
          <p:cNvSpPr txBox="1"/>
          <p:nvPr/>
        </p:nvSpPr>
        <p:spPr>
          <a:xfrm>
            <a:off x="1910872" y="1768059"/>
            <a:ext cx="7099530" cy="1933350"/>
          </a:xfrm>
          <a:prstGeom prst="rect">
            <a:avLst/>
          </a:prstGeom>
          <a:noFill/>
        </p:spPr>
        <p:txBody>
          <a:bodyPr wrap="square">
            <a:spAutoFit/>
          </a:bodyPr>
          <a:lstStyle/>
          <a:p>
            <a:pPr algn="ctr">
              <a:lnSpc>
                <a:spcPct val="95000"/>
              </a:lnSpc>
              <a:spcBef>
                <a:spcPts val="670"/>
              </a:spcBef>
              <a:spcAft>
                <a:spcPts val="670"/>
              </a:spcAft>
            </a:pPr>
            <a:r>
              <a:rPr lang="ru-RU" sz="1500" dirty="0">
                <a:solidFill>
                  <a:schemeClr val="bg1"/>
                </a:solidFill>
                <a:latin typeface="Verdana" panose="020B0604030504040204" pitchFamily="34" charset="0"/>
                <a:ea typeface="Verdana" panose="020B0604030504040204" pitchFamily="34" charset="0"/>
                <a:cs typeface="Times New Roman" panose="02020603050405020304" pitchFamily="18" charset="0"/>
              </a:rPr>
              <a:t>В 1994 году при активном содействии МЧС России было основано Всероссийское детско-юношеское общественное движение</a:t>
            </a:r>
          </a:p>
          <a:p>
            <a:pPr algn="ctr">
              <a:lnSpc>
                <a:spcPct val="60000"/>
              </a:lnSpc>
              <a:spcBef>
                <a:spcPts val="670"/>
              </a:spcBef>
              <a:spcAft>
                <a:spcPts val="670"/>
              </a:spcAft>
            </a:pPr>
            <a:r>
              <a:rPr lang="ru-RU" sz="1400" dirty="0">
                <a:latin typeface="Arial" panose="020B0604020202020204" pitchFamily="34" charset="0"/>
                <a:ea typeface="Verdana" panose="020B0604030504040204" pitchFamily="34" charset="0"/>
                <a:cs typeface="Arial" panose="020B0604020202020204" pitchFamily="34" charset="0"/>
              </a:rPr>
              <a:t> </a:t>
            </a:r>
            <a:r>
              <a:rPr lang="ru-RU" b="1" dirty="0">
                <a:solidFill>
                  <a:srgbClr val="FFFF00"/>
                </a:solidFill>
                <a:latin typeface="Arial" panose="020B0604020202020204" pitchFamily="34" charset="0"/>
                <a:ea typeface="Verdana" panose="020B0604030504040204" pitchFamily="34" charset="0"/>
                <a:cs typeface="Arial" panose="020B0604020202020204" pitchFamily="34" charset="0"/>
              </a:rPr>
              <a:t>«Школа безопасности».</a:t>
            </a:r>
          </a:p>
          <a:p>
            <a:pPr algn="ctr">
              <a:lnSpc>
                <a:spcPct val="95000"/>
              </a:lnSpc>
              <a:spcBef>
                <a:spcPts val="670"/>
              </a:spcBef>
              <a:spcAft>
                <a:spcPts val="670"/>
              </a:spcAft>
            </a:pPr>
            <a:r>
              <a:rPr lang="ru-RU" sz="1400" b="1" dirty="0">
                <a:latin typeface="Verdana" panose="020B0604030504040204" pitchFamily="34" charset="0"/>
                <a:ea typeface="Verdana" panose="020B0604030504040204" pitchFamily="34" charset="0"/>
                <a:cs typeface="Times New Roman" panose="02020603050405020304" pitchFamily="18" charset="0"/>
              </a:rPr>
              <a:t> </a:t>
            </a:r>
            <a:r>
              <a:rPr lang="ru-RU" sz="1500" dirty="0">
                <a:solidFill>
                  <a:schemeClr val="bg1"/>
                </a:solidFill>
                <a:latin typeface="Verdana" panose="020B0604030504040204" pitchFamily="34" charset="0"/>
                <a:ea typeface="Verdana" panose="020B0604030504040204" pitchFamily="34" charset="0"/>
                <a:cs typeface="Times New Roman" panose="02020603050405020304" pitchFamily="18" charset="0"/>
              </a:rPr>
              <a:t>ВДЮОД «Школа безопасности» является общественной организацией, которая занимается практической деятельностью в целях формирования у подрастающего поколения сознательного и ответственного отношения к личной и общественной безопасности.</a:t>
            </a:r>
          </a:p>
        </p:txBody>
      </p:sp>
      <p:sp>
        <p:nvSpPr>
          <p:cNvPr id="12" name="TextBox 11">
            <a:extLst>
              <a:ext uri="{FF2B5EF4-FFF2-40B4-BE49-F238E27FC236}">
                <a16:creationId xmlns:a16="http://schemas.microsoft.com/office/drawing/2014/main" id="{50A561AE-EFAF-4EC8-97E1-D8BA42C0004A}"/>
              </a:ext>
            </a:extLst>
          </p:cNvPr>
          <p:cNvSpPr txBox="1"/>
          <p:nvPr/>
        </p:nvSpPr>
        <p:spPr>
          <a:xfrm>
            <a:off x="1953875" y="3759667"/>
            <a:ext cx="7056527" cy="2138021"/>
          </a:xfrm>
          <a:prstGeom prst="rect">
            <a:avLst/>
          </a:prstGeom>
          <a:noFill/>
        </p:spPr>
        <p:txBody>
          <a:bodyPr wrap="square">
            <a:spAutoFit/>
          </a:bodyPr>
          <a:lstStyle/>
          <a:p>
            <a:pPr algn="ctr">
              <a:lnSpc>
                <a:spcPct val="85000"/>
              </a:lnSpc>
              <a:spcBef>
                <a:spcPts val="670"/>
              </a:spcBef>
              <a:spcAft>
                <a:spcPts val="670"/>
              </a:spcAft>
            </a:pPr>
            <a:r>
              <a:rPr lang="ru-RU" sz="1800" b="1" dirty="0">
                <a:latin typeface="Arial" panose="020B0604020202020204" pitchFamily="34" charset="0"/>
                <a:ea typeface="Verdana" panose="020B0604030504040204" pitchFamily="34" charset="0"/>
                <a:cs typeface="Arial" panose="020B0604020202020204" pitchFamily="34" charset="0"/>
              </a:rPr>
              <a:t>Цели ВДЮОД </a:t>
            </a:r>
            <a:r>
              <a:rPr lang="ru-RU" sz="1800" b="1" dirty="0">
                <a:solidFill>
                  <a:srgbClr val="FFFF00"/>
                </a:solidFill>
                <a:latin typeface="Arial" panose="020B0604020202020204" pitchFamily="34" charset="0"/>
                <a:ea typeface="Verdana" panose="020B0604030504040204" pitchFamily="34" charset="0"/>
                <a:cs typeface="Arial" panose="020B0604020202020204" pitchFamily="34" charset="0"/>
              </a:rPr>
              <a:t>«Школа безопасности»</a:t>
            </a:r>
            <a:r>
              <a:rPr lang="ru-RU" sz="1800" b="1" dirty="0">
                <a:latin typeface="Arial" panose="020B0604020202020204" pitchFamily="34" charset="0"/>
                <a:ea typeface="Verdana" panose="020B0604030504040204" pitchFamily="34" charset="0"/>
                <a:cs typeface="Arial" panose="020B0604020202020204" pitchFamily="34" charset="0"/>
              </a:rPr>
              <a:t>:</a:t>
            </a:r>
          </a:p>
          <a:p>
            <a:pPr algn="just">
              <a:lnSpc>
                <a:spcPct val="85000"/>
              </a:lnSpc>
              <a:spcBef>
                <a:spcPts val="600"/>
              </a:spcBef>
            </a:pPr>
            <a:r>
              <a:rPr lang="ru-RU" sz="1800" dirty="0">
                <a:solidFill>
                  <a:schemeClr val="bg1"/>
                </a:solidFill>
                <a:latin typeface="Verdana" panose="020B0604030504040204" pitchFamily="34" charset="0"/>
                <a:ea typeface="Verdana" panose="020B0604030504040204" pitchFamily="34" charset="0"/>
                <a:cs typeface="Times New Roman" panose="02020603050405020304" pitchFamily="18" charset="0"/>
              </a:rPr>
              <a:t>• </a:t>
            </a:r>
            <a:r>
              <a:rPr lang="ru-RU" sz="1800" dirty="0" smtClean="0">
                <a:solidFill>
                  <a:schemeClr val="bg1"/>
                </a:solidFill>
                <a:latin typeface="Verdana" panose="020B0604030504040204" pitchFamily="34" charset="0"/>
                <a:ea typeface="Verdana" panose="020B0604030504040204" pitchFamily="34" charset="0"/>
                <a:cs typeface="Times New Roman" panose="02020603050405020304" pitchFamily="18" charset="0"/>
              </a:rPr>
              <a:t>п</a:t>
            </a:r>
            <a:r>
              <a:rPr lang="ru-RU" sz="1500" dirty="0" smtClean="0">
                <a:solidFill>
                  <a:schemeClr val="bg1"/>
                </a:solidFill>
                <a:latin typeface="Verdana" panose="020B0604030504040204" pitchFamily="34" charset="0"/>
                <a:ea typeface="Verdana" panose="020B0604030504040204" pitchFamily="34" charset="0"/>
                <a:cs typeface="Times New Roman" panose="02020603050405020304" pitchFamily="18" charset="0"/>
              </a:rPr>
              <a:t>одготовка учащихся </a:t>
            </a:r>
            <a:r>
              <a:rPr lang="ru-RU" sz="1500" dirty="0">
                <a:solidFill>
                  <a:schemeClr val="bg1"/>
                </a:solidFill>
                <a:latin typeface="Verdana" panose="020B0604030504040204" pitchFamily="34" charset="0"/>
                <a:ea typeface="Verdana" panose="020B0604030504040204" pitchFamily="34" charset="0"/>
                <a:cs typeface="Times New Roman" panose="02020603050405020304" pitchFamily="18" charset="0"/>
              </a:rPr>
              <a:t>практическим навыкам </a:t>
            </a:r>
            <a:r>
              <a:rPr lang="ru-RU" sz="1500" dirty="0" smtClean="0">
                <a:solidFill>
                  <a:schemeClr val="bg1"/>
                </a:solidFill>
                <a:latin typeface="Verdana" panose="020B0604030504040204" pitchFamily="34" charset="0"/>
                <a:ea typeface="Verdana" panose="020B0604030504040204" pitchFamily="34" charset="0"/>
                <a:cs typeface="Times New Roman" panose="02020603050405020304" pitchFamily="18" charset="0"/>
              </a:rPr>
              <a:t>действий в </a:t>
            </a:r>
            <a:r>
              <a:rPr lang="ru-RU" sz="1500" dirty="0">
                <a:solidFill>
                  <a:schemeClr val="bg1"/>
                </a:solidFill>
                <a:latin typeface="Verdana" panose="020B0604030504040204" pitchFamily="34" charset="0"/>
                <a:ea typeface="Verdana" panose="020B0604030504040204" pitchFamily="34" charset="0"/>
                <a:cs typeface="Times New Roman" panose="02020603050405020304" pitchFamily="18" charset="0"/>
              </a:rPr>
              <a:t>чрезвычайных, опасных и негативных ситуациях природного, </a:t>
            </a:r>
            <a:r>
              <a:rPr lang="ru-RU" sz="1500" dirty="0" smtClean="0">
                <a:solidFill>
                  <a:schemeClr val="bg1"/>
                </a:solidFill>
                <a:latin typeface="Verdana" panose="020B0604030504040204" pitchFamily="34" charset="0"/>
                <a:ea typeface="Verdana" panose="020B0604030504040204" pitchFamily="34" charset="0"/>
                <a:cs typeface="Times New Roman" panose="02020603050405020304" pitchFamily="18" charset="0"/>
              </a:rPr>
              <a:t>    </a:t>
            </a:r>
            <a:r>
              <a:rPr lang="ru-RU" sz="1500" dirty="0">
                <a:solidFill>
                  <a:schemeClr val="bg1"/>
                </a:solidFill>
                <a:latin typeface="Verdana" panose="020B0604030504040204" pitchFamily="34" charset="0"/>
                <a:ea typeface="Verdana" panose="020B0604030504040204" pitchFamily="34" charset="0"/>
                <a:cs typeface="Times New Roman" panose="02020603050405020304" pitchFamily="18" charset="0"/>
              </a:rPr>
              <a:t>техногенного,  социального и криминогенного характера;</a:t>
            </a:r>
          </a:p>
          <a:p>
            <a:pPr algn="just">
              <a:lnSpc>
                <a:spcPct val="85000"/>
              </a:lnSpc>
              <a:spcBef>
                <a:spcPts val="600"/>
              </a:spcBef>
            </a:pPr>
            <a:r>
              <a:rPr lang="ru-RU" sz="1500" dirty="0">
                <a:solidFill>
                  <a:schemeClr val="bg1"/>
                </a:solidFill>
                <a:latin typeface="Verdana" panose="020B0604030504040204" pitchFamily="34" charset="0"/>
                <a:ea typeface="Verdana" panose="020B0604030504040204" pitchFamily="34" charset="0"/>
                <a:cs typeface="Times New Roman" panose="02020603050405020304" pitchFamily="18" charset="0"/>
              </a:rPr>
              <a:t>• содействие гражданско-патриотическому и </a:t>
            </a:r>
            <a:r>
              <a:rPr lang="ru-RU" sz="1500" dirty="0" smtClean="0">
                <a:solidFill>
                  <a:schemeClr val="bg1"/>
                </a:solidFill>
                <a:latin typeface="Verdana" panose="020B0604030504040204" pitchFamily="34" charset="0"/>
                <a:ea typeface="Verdana" panose="020B0604030504040204" pitchFamily="34" charset="0"/>
                <a:cs typeface="Times New Roman" panose="02020603050405020304" pitchFamily="18" charset="0"/>
              </a:rPr>
              <a:t>нравственному </a:t>
            </a:r>
            <a:r>
              <a:rPr lang="ru-RU" sz="1500" dirty="0">
                <a:solidFill>
                  <a:schemeClr val="bg1"/>
                </a:solidFill>
                <a:latin typeface="Verdana" panose="020B0604030504040204" pitchFamily="34" charset="0"/>
                <a:ea typeface="Verdana" panose="020B0604030504040204" pitchFamily="34" charset="0"/>
                <a:cs typeface="Times New Roman" panose="02020603050405020304" pitchFamily="18" charset="0"/>
              </a:rPr>
              <a:t>воспитанию </a:t>
            </a:r>
            <a:r>
              <a:rPr lang="ru-RU" sz="1500" dirty="0" smtClean="0">
                <a:solidFill>
                  <a:schemeClr val="bg1"/>
                </a:solidFill>
                <a:latin typeface="Verdana" panose="020B0604030504040204" pitchFamily="34" charset="0"/>
                <a:ea typeface="Verdana" panose="020B0604030504040204" pitchFamily="34" charset="0"/>
                <a:cs typeface="Times New Roman" panose="02020603050405020304" pitchFamily="18" charset="0"/>
              </a:rPr>
              <a:t>подрастающего поколения</a:t>
            </a:r>
            <a:r>
              <a:rPr lang="ru-RU" sz="1500" dirty="0">
                <a:solidFill>
                  <a:schemeClr val="bg1"/>
                </a:solidFill>
                <a:latin typeface="Verdana" panose="020B0604030504040204" pitchFamily="34" charset="0"/>
                <a:ea typeface="Verdana" panose="020B0604030504040204" pitchFamily="34" charset="0"/>
                <a:cs typeface="Times New Roman" panose="02020603050405020304" pitchFamily="18" charset="0"/>
              </a:rPr>
              <a:t>;</a:t>
            </a:r>
          </a:p>
          <a:p>
            <a:pPr algn="just">
              <a:lnSpc>
                <a:spcPct val="85000"/>
              </a:lnSpc>
              <a:spcBef>
                <a:spcPts val="600"/>
              </a:spcBef>
            </a:pPr>
            <a:r>
              <a:rPr lang="ru-RU" sz="1500" dirty="0">
                <a:solidFill>
                  <a:schemeClr val="bg1"/>
                </a:solidFill>
                <a:latin typeface="Verdana" panose="020B0604030504040204" pitchFamily="34" charset="0"/>
                <a:ea typeface="Verdana" panose="020B0604030504040204" pitchFamily="34" charset="0"/>
                <a:cs typeface="Times New Roman" panose="02020603050405020304" pitchFamily="18" charset="0"/>
              </a:rPr>
              <a:t>• пропаганда и популяризация здорового образа жизни </a:t>
            </a:r>
            <a:r>
              <a:rPr lang="ru-RU" sz="1500" dirty="0" smtClean="0">
                <a:solidFill>
                  <a:schemeClr val="bg1"/>
                </a:solidFill>
                <a:latin typeface="Verdana" panose="020B0604030504040204" pitchFamily="34" charset="0"/>
                <a:ea typeface="Verdana" panose="020B0604030504040204" pitchFamily="34" charset="0"/>
                <a:cs typeface="Times New Roman" panose="02020603050405020304" pitchFamily="18" charset="0"/>
              </a:rPr>
              <a:t>среди </a:t>
            </a:r>
            <a:r>
              <a:rPr lang="ru-RU" sz="1500" dirty="0">
                <a:solidFill>
                  <a:schemeClr val="bg1"/>
                </a:solidFill>
                <a:latin typeface="Verdana" panose="020B0604030504040204" pitchFamily="34" charset="0"/>
                <a:ea typeface="Verdana" panose="020B0604030504040204" pitchFamily="34" charset="0"/>
                <a:cs typeface="Times New Roman" panose="02020603050405020304" pitchFamily="18" charset="0"/>
              </a:rPr>
              <a:t>детей и молодежи.</a:t>
            </a:r>
          </a:p>
        </p:txBody>
      </p:sp>
      <p:pic>
        <p:nvPicPr>
          <p:cNvPr id="13" name="Picture 2" descr="https://sch1413sv.mskobr.ru/images/novosti/07-19/04/shkola_bez.png">
            <a:extLst>
              <a:ext uri="{FF2B5EF4-FFF2-40B4-BE49-F238E27FC236}">
                <a16:creationId xmlns:a16="http://schemas.microsoft.com/office/drawing/2014/main" id="{26373AF1-81BC-48A8-B6C1-E312FF1C1909}"/>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810952" y="5635139"/>
            <a:ext cx="1016205" cy="1031354"/>
          </a:xfrm>
          <a:prstGeom prst="rect">
            <a:avLst/>
          </a:prstGeom>
          <a:ln>
            <a:noFill/>
          </a:ln>
          <a:effectLst>
            <a:outerShdw blurRad="63500" dist="38100" dir="2700000" sx="101000" sy="101000" algn="tl" rotWithShape="0">
              <a:prstClr val="black">
                <a:alpha val="42000"/>
              </a:prstClr>
            </a:outerShdw>
          </a:effectLst>
          <a:extLst>
            <a:ext uri="{909E8E84-426E-40DD-AFC4-6F175D3DCCD1}">
              <a14:hiddenFill xmlns:a14="http://schemas.microsoft.com/office/drawing/2010/main">
                <a:solidFill>
                  <a:srgbClr val="FFFFFF"/>
                </a:solidFill>
              </a14:hiddenFill>
            </a:ext>
          </a:extLst>
        </p:spPr>
      </p:pic>
      <p:pic>
        <p:nvPicPr>
          <p:cNvPr id="14" name="Рисунок 13">
            <a:extLst>
              <a:ext uri="{FF2B5EF4-FFF2-40B4-BE49-F238E27FC236}">
                <a16:creationId xmlns:a16="http://schemas.microsoft.com/office/drawing/2014/main" id="{A0F63943-5F69-4DA5-9B18-ED44015A9F38}"/>
              </a:ext>
            </a:extLst>
          </p:cNvPr>
          <p:cNvPicPr>
            <a:picLocks noChangeAspect="1"/>
          </p:cNvPicPr>
          <p:nvPr/>
        </p:nvPicPr>
        <p:blipFill>
          <a:blip r:embed="rId6" cstate="print"/>
          <a:stretch>
            <a:fillRect/>
          </a:stretch>
        </p:blipFill>
        <p:spPr>
          <a:xfrm>
            <a:off x="0" y="1895513"/>
            <a:ext cx="1910872" cy="1209545"/>
          </a:xfrm>
          <a:prstGeom prst="rect">
            <a:avLst/>
          </a:prstGeom>
          <a:ln>
            <a:noFill/>
          </a:ln>
          <a:effectLst>
            <a:outerShdw blurRad="50800" dist="38100" dir="2700000" algn="tl" rotWithShape="0">
              <a:prstClr val="black">
                <a:alpha val="40000"/>
              </a:prstClr>
            </a:outerShdw>
          </a:effectLst>
        </p:spPr>
      </p:pic>
      <p:pic>
        <p:nvPicPr>
          <p:cNvPr id="15" name="Рисунок 14">
            <a:extLst>
              <a:ext uri="{FF2B5EF4-FFF2-40B4-BE49-F238E27FC236}">
                <a16:creationId xmlns:a16="http://schemas.microsoft.com/office/drawing/2014/main" id="{E743D0C9-7AEA-415F-B705-9D597CD2ABB8}"/>
              </a:ext>
            </a:extLst>
          </p:cNvPr>
          <p:cNvPicPr>
            <a:picLocks noChangeAspect="1"/>
          </p:cNvPicPr>
          <p:nvPr/>
        </p:nvPicPr>
        <p:blipFill>
          <a:blip r:embed="rId7" cstate="print"/>
          <a:stretch>
            <a:fillRect/>
          </a:stretch>
        </p:blipFill>
        <p:spPr>
          <a:xfrm>
            <a:off x="0" y="3276406"/>
            <a:ext cx="1910872" cy="1170136"/>
          </a:xfrm>
          <a:prstGeom prst="rect">
            <a:avLst/>
          </a:prstGeom>
          <a:ln>
            <a:noFill/>
          </a:ln>
          <a:effectLst>
            <a:outerShdw blurRad="50800" dist="38100" dir="2700000" algn="tl" rotWithShape="0">
              <a:prstClr val="black">
                <a:alpha val="40000"/>
              </a:prstClr>
            </a:outerShdw>
          </a:effectLst>
        </p:spPr>
      </p:pic>
      <p:pic>
        <p:nvPicPr>
          <p:cNvPr id="16" name="Рисунок 15">
            <a:extLst>
              <a:ext uri="{FF2B5EF4-FFF2-40B4-BE49-F238E27FC236}">
                <a16:creationId xmlns:a16="http://schemas.microsoft.com/office/drawing/2014/main" id="{55CF2FAE-90E2-4A4E-8B7F-E3F4F45BE399}"/>
              </a:ext>
            </a:extLst>
          </p:cNvPr>
          <p:cNvPicPr>
            <a:picLocks noChangeAspect="1"/>
          </p:cNvPicPr>
          <p:nvPr/>
        </p:nvPicPr>
        <p:blipFill>
          <a:blip r:embed="rId8" cstate="print"/>
          <a:stretch>
            <a:fillRect/>
          </a:stretch>
        </p:blipFill>
        <p:spPr>
          <a:xfrm>
            <a:off x="1" y="4600177"/>
            <a:ext cx="1910872" cy="1118539"/>
          </a:xfrm>
          <a:prstGeom prst="rect">
            <a:avLst/>
          </a:prstGeom>
          <a:ln>
            <a:noFill/>
          </a:ln>
          <a:effectLst>
            <a:outerShdw blurRad="50800" dist="38100" dir="2700000" algn="tl" rotWithShape="0">
              <a:prstClr val="black">
                <a:alpha val="40000"/>
              </a:prstClr>
            </a:outerShdw>
          </a:effectLst>
        </p:spPr>
      </p:pic>
      <p:pic>
        <p:nvPicPr>
          <p:cNvPr id="17" name="Рисунок 16">
            <a:extLst>
              <a:ext uri="{FF2B5EF4-FFF2-40B4-BE49-F238E27FC236}">
                <a16:creationId xmlns:a16="http://schemas.microsoft.com/office/drawing/2014/main" id="{8B1BCDF5-652E-4552-9A90-0CFA9BC94FEA}"/>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8371204" y="293662"/>
            <a:ext cx="678235" cy="1370899"/>
          </a:xfrm>
          <a:prstGeom prst="rect">
            <a:avLst/>
          </a:prstGeom>
          <a:ln>
            <a:noFill/>
          </a:ln>
          <a:effectLst>
            <a:outerShdw blurRad="63500" dist="38100" dir="2700000" sx="101000" sy="101000" algn="tl" rotWithShape="0">
              <a:prstClr val="black">
                <a:alpha val="42000"/>
              </a:prstClr>
            </a:outerShdw>
          </a:effectLst>
        </p:spPr>
      </p:pic>
      <p:sp>
        <p:nvSpPr>
          <p:cNvPr id="19" name="TextBox 18">
            <a:extLst>
              <a:ext uri="{FF2B5EF4-FFF2-40B4-BE49-F238E27FC236}">
                <a16:creationId xmlns:a16="http://schemas.microsoft.com/office/drawing/2014/main" id="{28901F40-AE2A-489F-8129-4B1C8034FBA5}"/>
              </a:ext>
            </a:extLst>
          </p:cNvPr>
          <p:cNvSpPr txBox="1"/>
          <p:nvPr/>
        </p:nvSpPr>
        <p:spPr>
          <a:xfrm>
            <a:off x="770624" y="6001862"/>
            <a:ext cx="751742" cy="461665"/>
          </a:xfrm>
          <a:prstGeom prst="rect">
            <a:avLst/>
          </a:prstGeom>
          <a:noFill/>
        </p:spPr>
        <p:txBody>
          <a:bodyPr wrap="square">
            <a:spAutoFit/>
          </a:bodyPr>
          <a:lstStyle/>
          <a:p>
            <a:pPr algn="ctr"/>
            <a:r>
              <a:rPr lang="ru-RU" sz="2400" b="1" dirty="0" smtClean="0">
                <a:solidFill>
                  <a:schemeClr val="accent1">
                    <a:lumMod val="60000"/>
                    <a:lumOff val="40000"/>
                  </a:schemeClr>
                </a:solidFill>
                <a:latin typeface="PresentScript" pitchFamily="2" charset="0"/>
                <a:cs typeface="Times New Roman" panose="02020603050405020304" pitchFamily="18" charset="0"/>
              </a:rPr>
              <a:t>25</a:t>
            </a:r>
            <a:endParaRPr lang="ru-RU" sz="2400" dirty="0">
              <a:solidFill>
                <a:schemeClr val="accent1">
                  <a:lumMod val="60000"/>
                  <a:lumOff val="40000"/>
                </a:schemeClr>
              </a:solidFill>
              <a:latin typeface="PresentScript" pitchFamily="2" charset="0"/>
            </a:endParaRPr>
          </a:p>
        </p:txBody>
      </p:sp>
    </p:spTree>
    <p:extLst>
      <p:ext uri="{BB962C8B-B14F-4D97-AF65-F5344CB8AC3E}">
        <p14:creationId xmlns:p14="http://schemas.microsoft.com/office/powerpoint/2010/main" val="2915650357"/>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B6C6D4">
                <a:alpha val="30980"/>
              </a:srgbClr>
            </a:gs>
            <a:gs pos="75000">
              <a:srgbClr val="E4261C">
                <a:alpha val="78824"/>
              </a:srgbClr>
            </a:gs>
          </a:gsLst>
          <a:lin ang="4200000" scaled="0"/>
          <a:tileRect/>
        </a:gradFill>
        <a:effectLst/>
      </p:bgPr>
    </p:bg>
    <p:spTree>
      <p:nvGrpSpPr>
        <p:cNvPr id="1" name=""/>
        <p:cNvGrpSpPr/>
        <p:nvPr/>
      </p:nvGrpSpPr>
      <p:grpSpPr>
        <a:xfrm>
          <a:off x="0" y="0"/>
          <a:ext cx="0" cy="0"/>
          <a:chOff x="0" y="0"/>
          <a:chExt cx="0" cy="0"/>
        </a:xfrm>
      </p:grpSpPr>
      <p:sp>
        <p:nvSpPr>
          <p:cNvPr id="18" name="Прямоугольник: скругленные углы 17">
            <a:extLst>
              <a:ext uri="{FF2B5EF4-FFF2-40B4-BE49-F238E27FC236}">
                <a16:creationId xmlns:a16="http://schemas.microsoft.com/office/drawing/2014/main" id="{823E8F0C-8BA2-4379-AA9C-BA5A1E4E2836}"/>
              </a:ext>
            </a:extLst>
          </p:cNvPr>
          <p:cNvSpPr/>
          <p:nvPr/>
        </p:nvSpPr>
        <p:spPr>
          <a:xfrm>
            <a:off x="2185192" y="1273488"/>
            <a:ext cx="5903464" cy="324000"/>
          </a:xfrm>
          <a:prstGeom prst="roundRect">
            <a:avLst/>
          </a:prstGeom>
          <a:solidFill>
            <a:schemeClr val="tx1"/>
          </a:solidFill>
          <a:ln w="38100">
            <a:solidFill>
              <a:srgbClr val="B6C6D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9" name="Рисунок 8">
            <a:extLst>
              <a:ext uri="{FF2B5EF4-FFF2-40B4-BE49-F238E27FC236}">
                <a16:creationId xmlns:a16="http://schemas.microsoft.com/office/drawing/2014/main" id="{5F00CFF4-970A-4C80-A037-84BB31A8E43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1882" y="-9710"/>
            <a:ext cx="989226" cy="6858000"/>
          </a:xfrm>
          <a:prstGeom prst="rect">
            <a:avLst/>
          </a:prstGeom>
          <a:solidFill>
            <a:schemeClr val="accent2">
              <a:lumMod val="20000"/>
              <a:lumOff val="80000"/>
            </a:schemeClr>
          </a:solidFill>
          <a:ln>
            <a:gradFill>
              <a:gsLst>
                <a:gs pos="0">
                  <a:schemeClr val="accent1">
                    <a:lumMod val="12000"/>
                    <a:lumOff val="88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pic>
      <p:grpSp>
        <p:nvGrpSpPr>
          <p:cNvPr id="4" name="Группа 3">
            <a:extLst>
              <a:ext uri="{FF2B5EF4-FFF2-40B4-BE49-F238E27FC236}">
                <a16:creationId xmlns:a16="http://schemas.microsoft.com/office/drawing/2014/main" id="{7E6B243F-13C4-48B0-B67E-E1B203E97349}"/>
              </a:ext>
            </a:extLst>
          </p:cNvPr>
          <p:cNvGrpSpPr/>
          <p:nvPr/>
        </p:nvGrpSpPr>
        <p:grpSpPr>
          <a:xfrm>
            <a:off x="610239" y="249880"/>
            <a:ext cx="7524692" cy="1044000"/>
            <a:chOff x="610239" y="423616"/>
            <a:chExt cx="7524692" cy="1044000"/>
          </a:xfrm>
        </p:grpSpPr>
        <p:grpSp>
          <p:nvGrpSpPr>
            <p:cNvPr id="5" name="Группа 4">
              <a:extLst>
                <a:ext uri="{FF2B5EF4-FFF2-40B4-BE49-F238E27FC236}">
                  <a16:creationId xmlns:a16="http://schemas.microsoft.com/office/drawing/2014/main" id="{5CD93F67-5ABE-4BAF-8F63-DCCE678C70F2}"/>
                </a:ext>
              </a:extLst>
            </p:cNvPr>
            <p:cNvGrpSpPr/>
            <p:nvPr/>
          </p:nvGrpSpPr>
          <p:grpSpPr>
            <a:xfrm>
              <a:off x="2161045" y="753984"/>
              <a:ext cx="5973886" cy="575029"/>
              <a:chOff x="1738353" y="753984"/>
              <a:chExt cx="5973886" cy="575029"/>
            </a:xfrm>
          </p:grpSpPr>
          <p:sp>
            <p:nvSpPr>
              <p:cNvPr id="7" name="TextBox 6">
                <a:extLst>
                  <a:ext uri="{FF2B5EF4-FFF2-40B4-BE49-F238E27FC236}">
                    <a16:creationId xmlns:a16="http://schemas.microsoft.com/office/drawing/2014/main" id="{111D146E-4190-4983-9861-4FF7102A8AE0}"/>
                  </a:ext>
                </a:extLst>
              </p:cNvPr>
              <p:cNvSpPr txBox="1"/>
              <p:nvPr/>
            </p:nvSpPr>
            <p:spPr>
              <a:xfrm>
                <a:off x="1738353" y="753984"/>
                <a:ext cx="5973886" cy="575029"/>
              </a:xfrm>
              <a:prstGeom prst="rect">
                <a:avLst/>
              </a:prstGeom>
              <a:noFill/>
            </p:spPr>
            <p:txBody>
              <a:bodyPr wrap="square" anchor="ctr">
                <a:spAutoFit/>
              </a:bodyPr>
              <a:lstStyle/>
              <a:p>
                <a:pPr algn="ctr">
                  <a:lnSpc>
                    <a:spcPct val="25000"/>
                  </a:lnSpc>
                </a:pPr>
                <a:r>
                  <a:rPr lang="ru-RU" altLang="ru-RU" sz="2400" b="1" spc="-100" dirty="0">
                    <a:solidFill>
                      <a:srgbClr val="10328F"/>
                    </a:solidFill>
                    <a:latin typeface="+mj-lt"/>
                    <a:ea typeface="Verdana" panose="020B0604030504040204" pitchFamily="34" charset="0"/>
                    <a:cs typeface="Times New Roman" pitchFamily="18" charset="0"/>
                  </a:rPr>
                  <a:t>Всероссийский открытый урок ОБЖ</a:t>
                </a:r>
              </a:p>
              <a:p>
                <a:pPr algn="ctr">
                  <a:lnSpc>
                    <a:spcPct val="25000"/>
                  </a:lnSpc>
                </a:pPr>
                <a:endParaRPr lang="ru-RU" altLang="ru-RU" sz="2400" b="1" spc="-100" dirty="0">
                  <a:solidFill>
                    <a:srgbClr val="10328F"/>
                  </a:solidFill>
                  <a:latin typeface="+mj-lt"/>
                  <a:ea typeface="Verdana" panose="020B0604030504040204" pitchFamily="34" charset="0"/>
                  <a:cs typeface="Times New Roman" pitchFamily="18" charset="0"/>
                </a:endParaRPr>
              </a:p>
              <a:p>
                <a:pPr algn="ctr">
                  <a:lnSpc>
                    <a:spcPct val="25000"/>
                  </a:lnSpc>
                </a:pPr>
                <a:endParaRPr lang="ru-RU" altLang="ru-RU" sz="2400" b="1" dirty="0">
                  <a:solidFill>
                    <a:srgbClr val="10328F"/>
                  </a:solidFill>
                  <a:latin typeface="+mj-lt"/>
                  <a:ea typeface="Verdana" panose="020B0604030504040204" pitchFamily="34" charset="0"/>
                  <a:cs typeface="Times New Roman" pitchFamily="18" charset="0"/>
                </a:endParaRPr>
              </a:p>
              <a:p>
                <a:pPr algn="ctr">
                  <a:lnSpc>
                    <a:spcPct val="25000"/>
                  </a:lnSpc>
                </a:pPr>
                <a:endParaRPr lang="ru-RU" altLang="ru-RU" sz="2400" b="1" dirty="0">
                  <a:solidFill>
                    <a:srgbClr val="10328F"/>
                  </a:solidFill>
                  <a:latin typeface="+mj-lt"/>
                  <a:ea typeface="Verdana" panose="020B0604030504040204" pitchFamily="34" charset="0"/>
                  <a:cs typeface="Times New Roman" pitchFamily="18" charset="0"/>
                </a:endParaRPr>
              </a:p>
              <a:p>
                <a:pPr algn="ctr">
                  <a:lnSpc>
                    <a:spcPct val="30000"/>
                  </a:lnSpc>
                </a:pPr>
                <a:r>
                  <a:rPr lang="ru-RU" altLang="ru-RU" b="1" dirty="0">
                    <a:solidFill>
                      <a:srgbClr val="10328F"/>
                    </a:solidFill>
                    <a:latin typeface="+mj-lt"/>
                    <a:ea typeface="Verdana" panose="020B0604030504040204" pitchFamily="34" charset="0"/>
                    <a:cs typeface="Times New Roman" pitchFamily="18" charset="0"/>
                  </a:rPr>
                  <a:t> </a:t>
                </a:r>
                <a:r>
                  <a:rPr lang="ru-RU" altLang="ru-RU" dirty="0">
                    <a:solidFill>
                      <a:srgbClr val="10328F"/>
                    </a:solidFill>
                    <a:latin typeface="+mj-lt"/>
                    <a:ea typeface="Verdana" panose="020B0604030504040204" pitchFamily="34" charset="0"/>
                    <a:cs typeface="Times New Roman" pitchFamily="18" charset="0"/>
                  </a:rPr>
                  <a:t>30 апреля 2021 года</a:t>
                </a:r>
              </a:p>
            </p:txBody>
          </p:sp>
          <p:pic>
            <p:nvPicPr>
              <p:cNvPr id="8" name="Рисунок 7">
                <a:extLst>
                  <a:ext uri="{FF2B5EF4-FFF2-40B4-BE49-F238E27FC236}">
                    <a16:creationId xmlns:a16="http://schemas.microsoft.com/office/drawing/2014/main" id="{CD7D93A8-DFD9-4878-B1B2-A21F25A38EE8}"/>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2248669" y="911585"/>
                <a:ext cx="5028698" cy="174405"/>
              </a:xfrm>
              <a:prstGeom prst="rect">
                <a:avLst/>
              </a:prstGeom>
            </p:spPr>
          </p:pic>
        </p:grpSp>
        <p:pic>
          <p:nvPicPr>
            <p:cNvPr id="6" name="Picture 2">
              <a:extLst>
                <a:ext uri="{FF2B5EF4-FFF2-40B4-BE49-F238E27FC236}">
                  <a16:creationId xmlns:a16="http://schemas.microsoft.com/office/drawing/2014/main" id="{D814D64F-7170-4628-92C0-075F9AB3564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0239" y="423616"/>
              <a:ext cx="1051102" cy="1044000"/>
            </a:xfrm>
            <a:prstGeom prst="rect">
              <a:avLst/>
            </a:prstGeom>
            <a:noFill/>
            <a:extLst>
              <a:ext uri="{909E8E84-426E-40DD-AFC4-6F175D3DCCD1}">
                <a14:hiddenFill xmlns:a14="http://schemas.microsoft.com/office/drawing/2010/main">
                  <a:solidFill>
                    <a:srgbClr val="FFFFFF"/>
                  </a:solidFill>
                </a14:hiddenFill>
              </a:ext>
            </a:extLst>
          </p:spPr>
        </p:pic>
      </p:grpSp>
      <p:sp>
        <p:nvSpPr>
          <p:cNvPr id="10" name="TextBox 9">
            <a:extLst>
              <a:ext uri="{FF2B5EF4-FFF2-40B4-BE49-F238E27FC236}">
                <a16:creationId xmlns:a16="http://schemas.microsoft.com/office/drawing/2014/main" id="{854228DC-F047-4E1D-9330-9D510BE3F2F6}"/>
              </a:ext>
            </a:extLst>
          </p:cNvPr>
          <p:cNvSpPr txBox="1"/>
          <p:nvPr/>
        </p:nvSpPr>
        <p:spPr>
          <a:xfrm>
            <a:off x="2227985" y="1265895"/>
            <a:ext cx="6010759" cy="338554"/>
          </a:xfrm>
          <a:prstGeom prst="rect">
            <a:avLst/>
          </a:prstGeom>
          <a:noFill/>
        </p:spPr>
        <p:txBody>
          <a:bodyPr wrap="square" rtlCol="0">
            <a:spAutoFit/>
          </a:bodyPr>
          <a:lstStyle/>
          <a:p>
            <a:r>
              <a:rPr lang="ru-RU" sz="1600" b="1" spc="-100" dirty="0">
                <a:solidFill>
                  <a:srgbClr val="002060"/>
                </a:solidFill>
                <a:latin typeface="Verdana" panose="020B0604030504040204" pitchFamily="34" charset="0"/>
                <a:ea typeface="Verdana" panose="020B0604030504040204" pitchFamily="34" charset="0"/>
                <a:cs typeface="Times New Roman" panose="02020603050405020304" pitchFamily="18" charset="0"/>
              </a:rPr>
              <a:t>Основные задачи </a:t>
            </a:r>
            <a:r>
              <a:rPr lang="ru-RU" sz="1600" b="1" spc="-100" dirty="0" smtClean="0">
                <a:solidFill>
                  <a:srgbClr val="002060"/>
                </a:solidFill>
                <a:latin typeface="Verdana" panose="020B0604030504040204" pitchFamily="34" charset="0"/>
                <a:ea typeface="Verdana" panose="020B0604030504040204" pitchFamily="34" charset="0"/>
                <a:cs typeface="Times New Roman" panose="02020603050405020304" pitchFamily="18" charset="0"/>
              </a:rPr>
              <a:t>движения «Школа безопасности</a:t>
            </a:r>
            <a:r>
              <a:rPr lang="ru-RU" sz="1600" b="1" spc="-100" dirty="0">
                <a:solidFill>
                  <a:srgbClr val="002060"/>
                </a:solidFill>
                <a:latin typeface="Verdana" panose="020B0604030504040204" pitchFamily="34" charset="0"/>
                <a:ea typeface="Verdana" panose="020B0604030504040204" pitchFamily="34" charset="0"/>
                <a:cs typeface="Times New Roman" panose="02020603050405020304" pitchFamily="18" charset="0"/>
              </a:rPr>
              <a:t>»</a:t>
            </a:r>
            <a:endParaRPr lang="ru-RU" sz="1600" b="1" spc="-100" dirty="0">
              <a:solidFill>
                <a:srgbClr val="002060"/>
              </a:solidFill>
              <a:latin typeface="Verdana" panose="020B0604030504040204" pitchFamily="34" charset="0"/>
              <a:ea typeface="Verdana" panose="020B0604030504040204" pitchFamily="34" charset="0"/>
            </a:endParaRPr>
          </a:p>
        </p:txBody>
      </p:sp>
      <p:pic>
        <p:nvPicPr>
          <p:cNvPr id="13" name="Picture 2" descr="https://sch1413sv.mskobr.ru/images/novosti/07-19/04/shkola_bez.png">
            <a:extLst>
              <a:ext uri="{FF2B5EF4-FFF2-40B4-BE49-F238E27FC236}">
                <a16:creationId xmlns:a16="http://schemas.microsoft.com/office/drawing/2014/main" id="{26373AF1-81BC-48A8-B6C1-E312FF1C1909}"/>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070235" y="5754355"/>
            <a:ext cx="975034" cy="989569"/>
          </a:xfrm>
          <a:prstGeom prst="rect">
            <a:avLst/>
          </a:prstGeom>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7" name="Рисунок 16">
            <a:extLst>
              <a:ext uri="{FF2B5EF4-FFF2-40B4-BE49-F238E27FC236}">
                <a16:creationId xmlns:a16="http://schemas.microsoft.com/office/drawing/2014/main" id="{8B1BCDF5-652E-4552-9A90-0CFA9BC94FEA}"/>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8288908" y="150803"/>
            <a:ext cx="678235" cy="1235993"/>
          </a:xfrm>
          <a:prstGeom prst="rect">
            <a:avLst/>
          </a:prstGeom>
          <a:ln>
            <a:noFill/>
          </a:ln>
          <a:effectLst>
            <a:outerShdw blurRad="50800" dist="38100" dir="2700000" algn="tl" rotWithShape="0">
              <a:prstClr val="black">
                <a:alpha val="40000"/>
              </a:prstClr>
            </a:outerShdw>
          </a:effectLst>
        </p:spPr>
      </p:pic>
      <p:sp>
        <p:nvSpPr>
          <p:cNvPr id="19" name="TextBox 18">
            <a:extLst>
              <a:ext uri="{FF2B5EF4-FFF2-40B4-BE49-F238E27FC236}">
                <a16:creationId xmlns:a16="http://schemas.microsoft.com/office/drawing/2014/main" id="{28901F40-AE2A-489F-8129-4B1C8034FBA5}"/>
              </a:ext>
            </a:extLst>
          </p:cNvPr>
          <p:cNvSpPr txBox="1"/>
          <p:nvPr/>
        </p:nvSpPr>
        <p:spPr>
          <a:xfrm>
            <a:off x="770624" y="5919566"/>
            <a:ext cx="751742" cy="461665"/>
          </a:xfrm>
          <a:prstGeom prst="rect">
            <a:avLst/>
          </a:prstGeom>
          <a:noFill/>
        </p:spPr>
        <p:txBody>
          <a:bodyPr wrap="square">
            <a:spAutoFit/>
          </a:bodyPr>
          <a:lstStyle/>
          <a:p>
            <a:pPr algn="ctr"/>
            <a:r>
              <a:rPr lang="ru-RU" sz="2400" b="1" dirty="0" smtClean="0">
                <a:solidFill>
                  <a:schemeClr val="accent1">
                    <a:lumMod val="60000"/>
                    <a:lumOff val="40000"/>
                  </a:schemeClr>
                </a:solidFill>
                <a:latin typeface="PresentScript" pitchFamily="2" charset="0"/>
                <a:cs typeface="Times New Roman" panose="02020603050405020304" pitchFamily="18" charset="0"/>
              </a:rPr>
              <a:t>26</a:t>
            </a:r>
            <a:endParaRPr lang="ru-RU" sz="2400" dirty="0">
              <a:solidFill>
                <a:schemeClr val="accent1">
                  <a:lumMod val="60000"/>
                  <a:lumOff val="40000"/>
                </a:schemeClr>
              </a:solidFill>
              <a:latin typeface="PresentScript" pitchFamily="2" charset="0"/>
            </a:endParaRPr>
          </a:p>
        </p:txBody>
      </p:sp>
      <p:sp>
        <p:nvSpPr>
          <p:cNvPr id="20" name="TextBox 19">
            <a:extLst>
              <a:ext uri="{FF2B5EF4-FFF2-40B4-BE49-F238E27FC236}">
                <a16:creationId xmlns:a16="http://schemas.microsoft.com/office/drawing/2014/main" id="{5FDE272C-926A-4049-9609-AD66795642BE}"/>
              </a:ext>
            </a:extLst>
          </p:cNvPr>
          <p:cNvSpPr txBox="1"/>
          <p:nvPr/>
        </p:nvSpPr>
        <p:spPr>
          <a:xfrm>
            <a:off x="1807369" y="1697721"/>
            <a:ext cx="7159774" cy="3593291"/>
          </a:xfrm>
          <a:prstGeom prst="rect">
            <a:avLst/>
          </a:prstGeom>
          <a:noFill/>
        </p:spPr>
        <p:txBody>
          <a:bodyPr wrap="square">
            <a:spAutoFit/>
          </a:bodyPr>
          <a:lstStyle/>
          <a:p>
            <a:pPr lvl="0" indent="182563">
              <a:lnSpc>
                <a:spcPct val="90000"/>
              </a:lnSpc>
              <a:spcBef>
                <a:spcPts val="600"/>
              </a:spcBef>
              <a:buFont typeface="Arial" panose="020B0604020202020204" pitchFamily="34" charset="0"/>
              <a:buChar char="•"/>
            </a:pPr>
            <a:r>
              <a:rPr lang="ru-RU" sz="1500" spc="-90" dirty="0">
                <a:solidFill>
                  <a:schemeClr val="bg1"/>
                </a:solidFill>
                <a:latin typeface="Verdana" panose="020B0604030504040204" pitchFamily="34" charset="0"/>
                <a:ea typeface="Verdana" panose="020B0604030504040204" pitchFamily="34" charset="0"/>
                <a:cs typeface="Times New Roman" pitchFamily="18" charset="0"/>
              </a:rPr>
              <a:t>оказание </a:t>
            </a:r>
            <a:r>
              <a:rPr lang="ru-RU" sz="1500" spc="-90" dirty="0" smtClean="0">
                <a:solidFill>
                  <a:schemeClr val="bg1"/>
                </a:solidFill>
                <a:latin typeface="Verdana" panose="020B0604030504040204" pitchFamily="34" charset="0"/>
                <a:ea typeface="Verdana" panose="020B0604030504040204" pitchFamily="34" charset="0"/>
                <a:cs typeface="Times New Roman" pitchFamily="18" charset="0"/>
              </a:rPr>
              <a:t>помощи </a:t>
            </a:r>
            <a:r>
              <a:rPr lang="ru-RU" sz="1500" spc="-90" dirty="0">
                <a:solidFill>
                  <a:schemeClr val="bg1"/>
                </a:solidFill>
                <a:latin typeface="Verdana" panose="020B0604030504040204" pitchFamily="34" charset="0"/>
                <a:ea typeface="Verdana" panose="020B0604030504040204" pitchFamily="34" charset="0"/>
                <a:cs typeface="Times New Roman" pitchFamily="18" charset="0"/>
              </a:rPr>
              <a:t>образовательным учреждениям, общественным объединениям и организациям по подготовке учащейся молодежи в области защиты от чрезвычайных ситуаций;</a:t>
            </a:r>
          </a:p>
          <a:p>
            <a:pPr lvl="0" indent="182563">
              <a:lnSpc>
                <a:spcPct val="90000"/>
              </a:lnSpc>
              <a:spcBef>
                <a:spcPts val="600"/>
              </a:spcBef>
              <a:buFont typeface="Arial" panose="020B0604020202020204" pitchFamily="34" charset="0"/>
              <a:buChar char="•"/>
            </a:pPr>
            <a:r>
              <a:rPr lang="ru-RU" sz="1500" spc="-90" dirty="0">
                <a:latin typeface="Verdana" panose="020B0604030504040204" pitchFamily="34" charset="0"/>
                <a:ea typeface="Verdana" panose="020B0604030504040204" pitchFamily="34" charset="0"/>
                <a:cs typeface="Times New Roman" pitchFamily="18" charset="0"/>
              </a:rPr>
              <a:t>совершенствование уровня и качества практической подготовки подрастающего поколения в области безопасности жизнедеятельности;</a:t>
            </a:r>
          </a:p>
          <a:p>
            <a:pPr lvl="0" indent="182563">
              <a:lnSpc>
                <a:spcPct val="90000"/>
              </a:lnSpc>
              <a:spcBef>
                <a:spcPts val="600"/>
              </a:spcBef>
              <a:buFont typeface="Arial" panose="020B0604020202020204" pitchFamily="34" charset="0"/>
              <a:buChar char="•"/>
            </a:pPr>
            <a:r>
              <a:rPr lang="ru-RU" sz="1500" spc="-90" dirty="0">
                <a:solidFill>
                  <a:schemeClr val="bg1"/>
                </a:solidFill>
                <a:latin typeface="Verdana" panose="020B0604030504040204" pitchFamily="34" charset="0"/>
                <a:ea typeface="Verdana" panose="020B0604030504040204" pitchFamily="34" charset="0"/>
                <a:cs typeface="Times New Roman" pitchFamily="18" charset="0"/>
              </a:rPr>
              <a:t>приобщение детей и юношества к вопросам личной и коллективной безопасности;</a:t>
            </a:r>
          </a:p>
          <a:p>
            <a:pPr lvl="0" indent="182563">
              <a:lnSpc>
                <a:spcPct val="90000"/>
              </a:lnSpc>
              <a:spcBef>
                <a:spcPts val="600"/>
              </a:spcBef>
              <a:buFont typeface="Arial" panose="020B0604020202020204" pitchFamily="34" charset="0"/>
              <a:buChar char="•"/>
            </a:pPr>
            <a:r>
              <a:rPr lang="ru-RU" sz="1500" spc="-90" dirty="0">
                <a:latin typeface="Verdana" panose="020B0604030504040204" pitchFamily="34" charset="0"/>
                <a:ea typeface="Verdana" panose="020B0604030504040204" pitchFamily="34" charset="0"/>
                <a:cs typeface="Times New Roman" pitchFamily="18" charset="0"/>
              </a:rPr>
              <a:t>подготовка учащихся к действиям в чрезвычайных ситуациях, в том числе при пожарах, ДТП и террористических актах, формирование практических навыков оказания само- и взаимопомощи;</a:t>
            </a:r>
          </a:p>
          <a:p>
            <a:pPr lvl="0" indent="182563">
              <a:lnSpc>
                <a:spcPct val="90000"/>
              </a:lnSpc>
              <a:spcBef>
                <a:spcPts val="600"/>
              </a:spcBef>
              <a:buFont typeface="Arial" panose="020B0604020202020204" pitchFamily="34" charset="0"/>
              <a:buChar char="•"/>
            </a:pPr>
            <a:r>
              <a:rPr lang="ru-RU" sz="1500" spc="-90" dirty="0">
                <a:solidFill>
                  <a:schemeClr val="bg1"/>
                </a:solidFill>
                <a:latin typeface="Verdana" panose="020B0604030504040204" pitchFamily="34" charset="0"/>
                <a:ea typeface="Verdana" panose="020B0604030504040204" pitchFamily="34" charset="0"/>
                <a:cs typeface="Times New Roman" pitchFamily="18" charset="0"/>
              </a:rPr>
              <a:t>организация и проведение со школьниками соревнований «Школа безопасности» и полевых </a:t>
            </a:r>
            <a:r>
              <a:rPr lang="ru-RU" sz="1500" spc="-90" dirty="0" smtClean="0">
                <a:solidFill>
                  <a:schemeClr val="bg1"/>
                </a:solidFill>
                <a:latin typeface="Verdana" panose="020B0604030504040204" pitchFamily="34" charset="0"/>
                <a:ea typeface="Verdana" panose="020B0604030504040204" pitchFamily="34" charset="0"/>
                <a:cs typeface="Times New Roman" pitchFamily="18" charset="0"/>
              </a:rPr>
              <a:t>лагерей: «Юный пожарный», «Юный спасатель», «Юный водник»;</a:t>
            </a:r>
            <a:endParaRPr lang="ru-RU" sz="1500" spc="-90" dirty="0">
              <a:solidFill>
                <a:schemeClr val="bg1"/>
              </a:solidFill>
              <a:latin typeface="Verdana" panose="020B0604030504040204" pitchFamily="34" charset="0"/>
              <a:ea typeface="Verdana" panose="020B0604030504040204" pitchFamily="34" charset="0"/>
              <a:cs typeface="Times New Roman" pitchFamily="18" charset="0"/>
            </a:endParaRPr>
          </a:p>
          <a:p>
            <a:pPr indent="182563">
              <a:lnSpc>
                <a:spcPct val="90000"/>
              </a:lnSpc>
              <a:spcBef>
                <a:spcPts val="600"/>
              </a:spcBef>
              <a:buFont typeface="Arial" panose="020B0604020202020204" pitchFamily="34" charset="0"/>
              <a:buChar char="•"/>
            </a:pPr>
            <a:r>
              <a:rPr lang="ru-RU" sz="1500" spc="-90" dirty="0">
                <a:latin typeface="Verdana" panose="020B0604030504040204" pitchFamily="34" charset="0"/>
                <a:ea typeface="Verdana" panose="020B0604030504040204" pitchFamily="34" charset="0"/>
                <a:cs typeface="Times New Roman" pitchFamily="18" charset="0"/>
              </a:rPr>
              <a:t>привитие молодежи любви </a:t>
            </a:r>
            <a:r>
              <a:rPr lang="ru-RU" sz="1500" spc="-90" dirty="0" err="1">
                <a:latin typeface="Verdana" panose="020B0604030504040204" pitchFamily="34" charset="0"/>
                <a:ea typeface="Verdana" panose="020B0604030504040204" pitchFamily="34" charset="0"/>
                <a:cs typeface="Times New Roman" pitchFamily="18" charset="0"/>
              </a:rPr>
              <a:t>кОтчизне</a:t>
            </a:r>
            <a:r>
              <a:rPr lang="ru-RU" sz="1500" spc="-90" dirty="0">
                <a:latin typeface="Verdana" panose="020B0604030504040204" pitchFamily="34" charset="0"/>
                <a:ea typeface="Verdana" panose="020B0604030504040204" pitchFamily="34" charset="0"/>
                <a:cs typeface="Times New Roman" pitchFamily="18" charset="0"/>
              </a:rPr>
              <a:t> и уважения к славным   военно-патриотическим традициям Родины.</a:t>
            </a:r>
          </a:p>
        </p:txBody>
      </p:sp>
      <p:pic>
        <p:nvPicPr>
          <p:cNvPr id="21" name="Рисунок 20">
            <a:extLst>
              <a:ext uri="{FF2B5EF4-FFF2-40B4-BE49-F238E27FC236}">
                <a16:creationId xmlns:a16="http://schemas.microsoft.com/office/drawing/2014/main" id="{2DACB699-65B4-4B45-BEA0-E122DB6ECAAA}"/>
              </a:ext>
            </a:extLst>
          </p:cNvPr>
          <p:cNvPicPr>
            <a:picLocks noChangeAspect="1"/>
          </p:cNvPicPr>
          <p:nvPr/>
        </p:nvPicPr>
        <p:blipFill>
          <a:blip r:embed="rId7" cstate="print"/>
          <a:stretch>
            <a:fillRect/>
          </a:stretch>
        </p:blipFill>
        <p:spPr>
          <a:xfrm>
            <a:off x="5730" y="1758570"/>
            <a:ext cx="1733925" cy="1166533"/>
          </a:xfrm>
          <a:prstGeom prst="rect">
            <a:avLst/>
          </a:prstGeom>
          <a:ln>
            <a:noFill/>
          </a:ln>
          <a:effectLst>
            <a:outerShdw blurRad="50800" dist="38100" dir="2700000" algn="tl" rotWithShape="0">
              <a:prstClr val="black">
                <a:alpha val="40000"/>
              </a:prstClr>
            </a:outerShdw>
          </a:effectLst>
        </p:spPr>
      </p:pic>
      <p:pic>
        <p:nvPicPr>
          <p:cNvPr id="22" name="Рисунок 21">
            <a:extLst>
              <a:ext uri="{FF2B5EF4-FFF2-40B4-BE49-F238E27FC236}">
                <a16:creationId xmlns:a16="http://schemas.microsoft.com/office/drawing/2014/main" id="{55FC24B9-5363-41DD-928D-AE7AAD8FB57F}"/>
              </a:ext>
            </a:extLst>
          </p:cNvPr>
          <p:cNvPicPr>
            <a:picLocks noChangeAspect="1"/>
          </p:cNvPicPr>
          <p:nvPr/>
        </p:nvPicPr>
        <p:blipFill>
          <a:blip r:embed="rId8" cstate="print"/>
          <a:stretch>
            <a:fillRect/>
          </a:stretch>
        </p:blipFill>
        <p:spPr>
          <a:xfrm>
            <a:off x="12084" y="3046041"/>
            <a:ext cx="1733925" cy="1243733"/>
          </a:xfrm>
          <a:prstGeom prst="rect">
            <a:avLst/>
          </a:prstGeom>
          <a:ln>
            <a:noFill/>
          </a:ln>
          <a:effectLst>
            <a:outerShdw blurRad="50800" dist="38100" dir="2700000" algn="tl" rotWithShape="0">
              <a:prstClr val="black">
                <a:alpha val="40000"/>
              </a:prstClr>
            </a:outerShdw>
          </a:effectLst>
        </p:spPr>
      </p:pic>
      <p:pic>
        <p:nvPicPr>
          <p:cNvPr id="23" name="Рисунок 22">
            <a:extLst>
              <a:ext uri="{FF2B5EF4-FFF2-40B4-BE49-F238E27FC236}">
                <a16:creationId xmlns:a16="http://schemas.microsoft.com/office/drawing/2014/main" id="{E8F34AA6-B163-4C85-B25C-AFC6D8F1C374}"/>
              </a:ext>
            </a:extLst>
          </p:cNvPr>
          <p:cNvPicPr>
            <a:picLocks noChangeAspect="1"/>
          </p:cNvPicPr>
          <p:nvPr/>
        </p:nvPicPr>
        <p:blipFill>
          <a:blip r:embed="rId9" cstate="print"/>
          <a:stretch>
            <a:fillRect/>
          </a:stretch>
        </p:blipFill>
        <p:spPr>
          <a:xfrm flipH="1">
            <a:off x="-9778" y="4410194"/>
            <a:ext cx="1755785" cy="1314005"/>
          </a:xfrm>
          <a:prstGeom prst="rect">
            <a:avLst/>
          </a:prstGeom>
          <a:ln>
            <a:noFill/>
          </a:ln>
          <a:effectLst>
            <a:outerShdw blurRad="50800" dist="38100" dir="2700000" algn="tl" rotWithShape="0">
              <a:prstClr val="black">
                <a:alpha val="40000"/>
              </a:prstClr>
            </a:outerShdw>
          </a:effectLst>
        </p:spPr>
      </p:pic>
      <p:sp>
        <p:nvSpPr>
          <p:cNvPr id="2" name="Прямоугольник 1"/>
          <p:cNvSpPr/>
          <p:nvPr/>
        </p:nvSpPr>
        <p:spPr>
          <a:xfrm>
            <a:off x="1759849" y="5226129"/>
            <a:ext cx="6698351" cy="1554272"/>
          </a:xfrm>
          <a:prstGeom prst="rect">
            <a:avLst/>
          </a:prstGeom>
        </p:spPr>
        <p:txBody>
          <a:bodyPr wrap="square">
            <a:spAutoFit/>
          </a:bodyPr>
          <a:lstStyle/>
          <a:p>
            <a:r>
              <a:rPr lang="ru-RU" sz="1500" spc="-90" dirty="0">
                <a:solidFill>
                  <a:srgbClr val="FFFF00"/>
                </a:solidFill>
                <a:latin typeface="Verdana" panose="020B0604030504040204" pitchFamily="34" charset="0"/>
                <a:ea typeface="Verdana" panose="020B0604030504040204" pitchFamily="34" charset="0"/>
                <a:cs typeface="Times New Roman" pitchFamily="18" charset="0"/>
              </a:rPr>
              <a:t> </a:t>
            </a:r>
            <a:r>
              <a:rPr lang="ru-RU" sz="1500" spc="-90" dirty="0" smtClean="0">
                <a:solidFill>
                  <a:srgbClr val="FFFF00"/>
                </a:solidFill>
                <a:latin typeface="Verdana" panose="020B0604030504040204" pitchFamily="34" charset="0"/>
                <a:ea typeface="Verdana" panose="020B0604030504040204" pitchFamily="34" charset="0"/>
                <a:cs typeface="Times New Roman" pitchFamily="18" charset="0"/>
              </a:rPr>
              <a:t>  В </a:t>
            </a:r>
            <a:r>
              <a:rPr lang="ru-RU" sz="1500" spc="-90" dirty="0">
                <a:solidFill>
                  <a:srgbClr val="FFFF00"/>
                </a:solidFill>
                <a:latin typeface="Verdana" panose="020B0604030504040204" pitchFamily="34" charset="0"/>
                <a:ea typeface="Verdana" panose="020B0604030504040204" pitchFamily="34" charset="0"/>
                <a:cs typeface="Times New Roman" pitchFamily="18" charset="0"/>
              </a:rPr>
              <a:t>Москве ежегодно проходят школьные, межрайонные (окружные) </a:t>
            </a:r>
            <a:r>
              <a:rPr lang="ru-RU" sz="1500" spc="-90" dirty="0" smtClean="0">
                <a:solidFill>
                  <a:srgbClr val="FFFF00"/>
                </a:solidFill>
                <a:latin typeface="Verdana" panose="020B0604030504040204" pitchFamily="34" charset="0"/>
                <a:ea typeface="Verdana" panose="020B0604030504040204" pitchFamily="34" charset="0"/>
                <a:cs typeface="Times New Roman" pitchFamily="18" charset="0"/>
              </a:rPr>
              <a:t>    и </a:t>
            </a:r>
            <a:r>
              <a:rPr lang="ru-RU" sz="1500" spc="-90" dirty="0">
                <a:solidFill>
                  <a:srgbClr val="FFFF00"/>
                </a:solidFill>
                <a:latin typeface="Verdana" panose="020B0604030504040204" pitchFamily="34" charset="0"/>
                <a:ea typeface="Verdana" panose="020B0604030504040204" pitchFamily="34" charset="0"/>
                <a:cs typeface="Times New Roman" pitchFamily="18" charset="0"/>
              </a:rPr>
              <a:t>городские соревнования «Школа безопасности», в которых принимают участие около </a:t>
            </a:r>
            <a:r>
              <a:rPr lang="ru-RU" sz="1500" spc="-90" dirty="0" smtClean="0">
                <a:solidFill>
                  <a:srgbClr val="FFFF00"/>
                </a:solidFill>
                <a:latin typeface="Verdana" panose="020B0604030504040204" pitchFamily="34" charset="0"/>
                <a:ea typeface="Verdana" panose="020B0604030504040204" pitchFamily="34" charset="0"/>
                <a:cs typeface="Times New Roman" pitchFamily="18" charset="0"/>
              </a:rPr>
              <a:t>70 000 </a:t>
            </a:r>
            <a:r>
              <a:rPr lang="ru-RU" sz="1500" spc="-90" dirty="0">
                <a:solidFill>
                  <a:srgbClr val="FFFF00"/>
                </a:solidFill>
                <a:latin typeface="Verdana" panose="020B0604030504040204" pitchFamily="34" charset="0"/>
                <a:ea typeface="Verdana" panose="020B0604030504040204" pitchFamily="34" charset="0"/>
                <a:cs typeface="Times New Roman" pitchFamily="18" charset="0"/>
              </a:rPr>
              <a:t>школьников. </a:t>
            </a:r>
            <a:endParaRPr lang="ru-RU" sz="1500" spc="-90" dirty="0" smtClean="0">
              <a:solidFill>
                <a:srgbClr val="FFFF00"/>
              </a:solidFill>
              <a:latin typeface="Verdana" panose="020B0604030504040204" pitchFamily="34" charset="0"/>
              <a:ea typeface="Verdana" panose="020B0604030504040204" pitchFamily="34" charset="0"/>
              <a:cs typeface="Times New Roman" pitchFamily="18" charset="0"/>
            </a:endParaRPr>
          </a:p>
          <a:p>
            <a:pPr>
              <a:spcBef>
                <a:spcPts val="600"/>
              </a:spcBef>
            </a:pPr>
            <a:r>
              <a:rPr lang="ru-RU" sz="1500" spc="-90" dirty="0">
                <a:solidFill>
                  <a:srgbClr val="FFFF00"/>
                </a:solidFill>
                <a:latin typeface="Verdana" panose="020B0604030504040204" pitchFamily="34" charset="0"/>
                <a:ea typeface="Verdana" panose="020B0604030504040204" pitchFamily="34" charset="0"/>
                <a:cs typeface="Times New Roman" pitchFamily="18" charset="0"/>
              </a:rPr>
              <a:t> </a:t>
            </a:r>
            <a:r>
              <a:rPr lang="ru-RU" sz="1500" spc="-90" dirty="0" smtClean="0">
                <a:solidFill>
                  <a:srgbClr val="FFFF00"/>
                </a:solidFill>
                <a:latin typeface="Verdana" panose="020B0604030504040204" pitchFamily="34" charset="0"/>
                <a:ea typeface="Verdana" panose="020B0604030504040204" pitchFamily="34" charset="0"/>
                <a:cs typeface="Times New Roman" pitchFamily="18" charset="0"/>
              </a:rPr>
              <a:t>  Команды </a:t>
            </a:r>
            <a:r>
              <a:rPr lang="ru-RU" sz="1500" spc="-90" dirty="0">
                <a:solidFill>
                  <a:srgbClr val="FFFF00"/>
                </a:solidFill>
                <a:latin typeface="Verdana" panose="020B0604030504040204" pitchFamily="34" charset="0"/>
                <a:ea typeface="Verdana" panose="020B0604030504040204" pitchFamily="34" charset="0"/>
                <a:cs typeface="Times New Roman" pitchFamily="18" charset="0"/>
              </a:rPr>
              <a:t>города Москвы успешно выступают на </a:t>
            </a:r>
            <a:r>
              <a:rPr lang="ru-RU" sz="1500" spc="-90" dirty="0" smtClean="0">
                <a:solidFill>
                  <a:srgbClr val="FFFF00"/>
                </a:solidFill>
                <a:latin typeface="Verdana" panose="020B0604030504040204" pitchFamily="34" charset="0"/>
                <a:ea typeface="Verdana" panose="020B0604030504040204" pitchFamily="34" charset="0"/>
                <a:cs typeface="Times New Roman" pitchFamily="18" charset="0"/>
              </a:rPr>
              <a:t>всероссийских  </a:t>
            </a:r>
            <a:r>
              <a:rPr lang="ru-RU" sz="1500" spc="-90" dirty="0">
                <a:solidFill>
                  <a:srgbClr val="FFFF00"/>
                </a:solidFill>
                <a:latin typeface="Verdana" panose="020B0604030504040204" pitchFamily="34" charset="0"/>
                <a:ea typeface="Verdana" panose="020B0604030504040204" pitchFamily="34" charset="0"/>
                <a:cs typeface="Times New Roman" pitchFamily="18" charset="0"/>
              </a:rPr>
              <a:t>и международных </a:t>
            </a:r>
            <a:r>
              <a:rPr lang="ru-RU" sz="1500" spc="-90" dirty="0" smtClean="0">
                <a:solidFill>
                  <a:srgbClr val="FFFF00"/>
                </a:solidFill>
                <a:latin typeface="Verdana" panose="020B0604030504040204" pitchFamily="34" charset="0"/>
                <a:ea typeface="Verdana" panose="020B0604030504040204" pitchFamily="34" charset="0"/>
                <a:cs typeface="Times New Roman" pitchFamily="18" charset="0"/>
              </a:rPr>
              <a:t> соревнованиях  «</a:t>
            </a:r>
            <a:r>
              <a:rPr lang="ru-RU" sz="1500" spc="-90" dirty="0">
                <a:solidFill>
                  <a:srgbClr val="FFFF00"/>
                </a:solidFill>
                <a:latin typeface="Verdana" panose="020B0604030504040204" pitchFamily="34" charset="0"/>
                <a:ea typeface="Verdana" panose="020B0604030504040204" pitchFamily="34" charset="0"/>
                <a:cs typeface="Times New Roman" pitchFamily="18" charset="0"/>
              </a:rPr>
              <a:t>Школа безопасности», </a:t>
            </a:r>
            <a:r>
              <a:rPr lang="ru-RU" sz="1500" spc="-90" dirty="0" smtClean="0">
                <a:solidFill>
                  <a:srgbClr val="FFFF00"/>
                </a:solidFill>
                <a:latin typeface="Verdana" panose="020B0604030504040204" pitchFamily="34" charset="0"/>
                <a:ea typeface="Verdana" panose="020B0604030504040204" pitchFamily="34" charset="0"/>
                <a:cs typeface="Times New Roman" pitchFamily="18" charset="0"/>
              </a:rPr>
              <a:t> занимая </a:t>
            </a:r>
            <a:r>
              <a:rPr lang="ru-RU" sz="1500" spc="-90" dirty="0">
                <a:solidFill>
                  <a:srgbClr val="FFFF00"/>
                </a:solidFill>
                <a:latin typeface="Verdana" panose="020B0604030504040204" pitchFamily="34" charset="0"/>
                <a:ea typeface="Verdana" panose="020B0604030504040204" pitchFamily="34" charset="0"/>
                <a:cs typeface="Times New Roman" pitchFamily="18" charset="0"/>
              </a:rPr>
              <a:t>призовые места.</a:t>
            </a:r>
            <a:endParaRPr lang="ru-RU" sz="1500" dirty="0">
              <a:solidFill>
                <a:srgbClr val="FFFF00"/>
              </a:solidFill>
            </a:endParaRPr>
          </a:p>
        </p:txBody>
      </p:sp>
    </p:spTree>
    <p:extLst>
      <p:ext uri="{BB962C8B-B14F-4D97-AF65-F5344CB8AC3E}">
        <p14:creationId xmlns:p14="http://schemas.microsoft.com/office/powerpoint/2010/main" val="1641587883"/>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Рисунок 17">
            <a:extLst>
              <a:ext uri="{FF2B5EF4-FFF2-40B4-BE49-F238E27FC236}">
                <a16:creationId xmlns:a16="http://schemas.microsoft.com/office/drawing/2014/main" id="{09133D79-4334-4C2E-B08E-9891BD4B992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1882" y="-9710"/>
            <a:ext cx="989226" cy="6858000"/>
          </a:xfrm>
          <a:prstGeom prst="rect">
            <a:avLst/>
          </a:prstGeom>
          <a:solidFill>
            <a:schemeClr val="accent2">
              <a:lumMod val="20000"/>
              <a:lumOff val="80000"/>
            </a:schemeClr>
          </a:solidFill>
          <a:ln>
            <a:gradFill>
              <a:gsLst>
                <a:gs pos="0">
                  <a:schemeClr val="accent1">
                    <a:lumMod val="12000"/>
                    <a:lumOff val="88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pic>
      <p:pic>
        <p:nvPicPr>
          <p:cNvPr id="3" name="Рисунок 2">
            <a:extLst>
              <a:ext uri="{FF2B5EF4-FFF2-40B4-BE49-F238E27FC236}">
                <a16:creationId xmlns:a16="http://schemas.microsoft.com/office/drawing/2014/main" id="{062471C9-4FD6-4CA5-9425-A7D31842D04A}"/>
              </a:ext>
            </a:extLst>
          </p:cNvPr>
          <p:cNvPicPr preferRelativeResize="0">
            <a:picLocks/>
          </p:cNvPicPr>
          <p:nvPr/>
        </p:nvPicPr>
        <p:blipFill>
          <a:blip r:embed="rId3">
            <a:extLst>
              <a:ext uri="{28A0092B-C50C-407E-A947-70E740481C1C}">
                <a14:useLocalDpi xmlns:a14="http://schemas.microsoft.com/office/drawing/2010/main" val="0"/>
              </a:ext>
            </a:extLst>
          </a:blip>
          <a:stretch>
            <a:fillRect/>
          </a:stretch>
        </p:blipFill>
        <p:spPr>
          <a:xfrm>
            <a:off x="1670485" y="1812719"/>
            <a:ext cx="7299779" cy="4880689"/>
          </a:xfrm>
          <a:prstGeom prst="rect">
            <a:avLst/>
          </a:prstGeom>
        </p:spPr>
      </p:pic>
      <p:grpSp>
        <p:nvGrpSpPr>
          <p:cNvPr id="10" name="Группа 9">
            <a:extLst>
              <a:ext uri="{FF2B5EF4-FFF2-40B4-BE49-F238E27FC236}">
                <a16:creationId xmlns:a16="http://schemas.microsoft.com/office/drawing/2014/main" id="{AE10DA79-D427-48E8-939E-6C24080584CB}"/>
              </a:ext>
            </a:extLst>
          </p:cNvPr>
          <p:cNvGrpSpPr/>
          <p:nvPr/>
        </p:nvGrpSpPr>
        <p:grpSpPr>
          <a:xfrm>
            <a:off x="619383" y="268168"/>
            <a:ext cx="7515548" cy="1044000"/>
            <a:chOff x="619383" y="423616"/>
            <a:chExt cx="7515548" cy="1044000"/>
          </a:xfrm>
        </p:grpSpPr>
        <p:grpSp>
          <p:nvGrpSpPr>
            <p:cNvPr id="12" name="Группа 11">
              <a:extLst>
                <a:ext uri="{FF2B5EF4-FFF2-40B4-BE49-F238E27FC236}">
                  <a16:creationId xmlns:a16="http://schemas.microsoft.com/office/drawing/2014/main" id="{8C6BDD30-AFF7-4B32-8D18-59978F05FD44}"/>
                </a:ext>
              </a:extLst>
            </p:cNvPr>
            <p:cNvGrpSpPr/>
            <p:nvPr/>
          </p:nvGrpSpPr>
          <p:grpSpPr>
            <a:xfrm>
              <a:off x="2161045" y="753984"/>
              <a:ext cx="5973886" cy="575029"/>
              <a:chOff x="1738353" y="753984"/>
              <a:chExt cx="5973886" cy="575029"/>
            </a:xfrm>
          </p:grpSpPr>
          <p:sp>
            <p:nvSpPr>
              <p:cNvPr id="14" name="TextBox 13">
                <a:extLst>
                  <a:ext uri="{FF2B5EF4-FFF2-40B4-BE49-F238E27FC236}">
                    <a16:creationId xmlns:a16="http://schemas.microsoft.com/office/drawing/2014/main" id="{931450AB-1DC5-455C-809B-646106F3EF5F}"/>
                  </a:ext>
                </a:extLst>
              </p:cNvPr>
              <p:cNvSpPr txBox="1"/>
              <p:nvPr/>
            </p:nvSpPr>
            <p:spPr>
              <a:xfrm>
                <a:off x="1738353" y="753984"/>
                <a:ext cx="5973886" cy="575029"/>
              </a:xfrm>
              <a:prstGeom prst="rect">
                <a:avLst/>
              </a:prstGeom>
              <a:noFill/>
            </p:spPr>
            <p:txBody>
              <a:bodyPr wrap="square" anchor="ctr">
                <a:spAutoFit/>
              </a:bodyPr>
              <a:lstStyle/>
              <a:p>
                <a:pPr algn="ctr">
                  <a:lnSpc>
                    <a:spcPct val="25000"/>
                  </a:lnSpc>
                </a:pPr>
                <a:r>
                  <a:rPr lang="ru-RU" altLang="ru-RU" sz="2400" b="1" spc="-100" dirty="0">
                    <a:solidFill>
                      <a:srgbClr val="10328F"/>
                    </a:solidFill>
                    <a:latin typeface="+mj-lt"/>
                    <a:ea typeface="Verdana" panose="020B0604030504040204" pitchFamily="34" charset="0"/>
                    <a:cs typeface="Times New Roman" pitchFamily="18" charset="0"/>
                  </a:rPr>
                  <a:t>Всероссийский открытый урок ОБЖ</a:t>
                </a:r>
              </a:p>
              <a:p>
                <a:pPr algn="ctr">
                  <a:lnSpc>
                    <a:spcPct val="25000"/>
                  </a:lnSpc>
                </a:pPr>
                <a:endParaRPr lang="ru-RU" altLang="ru-RU" sz="2400" b="1" spc="-100" dirty="0">
                  <a:solidFill>
                    <a:srgbClr val="10328F"/>
                  </a:solidFill>
                  <a:latin typeface="+mj-lt"/>
                  <a:ea typeface="Verdana" panose="020B0604030504040204" pitchFamily="34" charset="0"/>
                  <a:cs typeface="Times New Roman" pitchFamily="18" charset="0"/>
                </a:endParaRPr>
              </a:p>
              <a:p>
                <a:pPr algn="ctr">
                  <a:lnSpc>
                    <a:spcPct val="25000"/>
                  </a:lnSpc>
                </a:pPr>
                <a:endParaRPr lang="ru-RU" altLang="ru-RU" sz="2400" b="1" dirty="0">
                  <a:solidFill>
                    <a:srgbClr val="10328F"/>
                  </a:solidFill>
                  <a:latin typeface="+mj-lt"/>
                  <a:ea typeface="Verdana" panose="020B0604030504040204" pitchFamily="34" charset="0"/>
                  <a:cs typeface="Times New Roman" pitchFamily="18" charset="0"/>
                </a:endParaRPr>
              </a:p>
              <a:p>
                <a:pPr algn="ctr">
                  <a:lnSpc>
                    <a:spcPct val="25000"/>
                  </a:lnSpc>
                </a:pPr>
                <a:endParaRPr lang="ru-RU" altLang="ru-RU" sz="2400" b="1" dirty="0">
                  <a:solidFill>
                    <a:srgbClr val="10328F"/>
                  </a:solidFill>
                  <a:latin typeface="+mj-lt"/>
                  <a:ea typeface="Verdana" panose="020B0604030504040204" pitchFamily="34" charset="0"/>
                  <a:cs typeface="Times New Roman" pitchFamily="18" charset="0"/>
                </a:endParaRPr>
              </a:p>
              <a:p>
                <a:pPr algn="ctr">
                  <a:lnSpc>
                    <a:spcPct val="30000"/>
                  </a:lnSpc>
                </a:pPr>
                <a:r>
                  <a:rPr lang="ru-RU" altLang="ru-RU" b="1" dirty="0">
                    <a:solidFill>
                      <a:srgbClr val="10328F"/>
                    </a:solidFill>
                    <a:latin typeface="+mj-lt"/>
                    <a:ea typeface="Verdana" panose="020B0604030504040204" pitchFamily="34" charset="0"/>
                    <a:cs typeface="Times New Roman" pitchFamily="18" charset="0"/>
                  </a:rPr>
                  <a:t> </a:t>
                </a:r>
                <a:r>
                  <a:rPr lang="ru-RU" altLang="ru-RU" dirty="0">
                    <a:solidFill>
                      <a:srgbClr val="10328F"/>
                    </a:solidFill>
                    <a:latin typeface="+mj-lt"/>
                    <a:ea typeface="Verdana" panose="020B0604030504040204" pitchFamily="34" charset="0"/>
                    <a:cs typeface="Times New Roman" pitchFamily="18" charset="0"/>
                  </a:rPr>
                  <a:t>30 апреля 2021 года</a:t>
                </a:r>
              </a:p>
            </p:txBody>
          </p:sp>
          <p:pic>
            <p:nvPicPr>
              <p:cNvPr id="15" name="Рисунок 14">
                <a:extLst>
                  <a:ext uri="{FF2B5EF4-FFF2-40B4-BE49-F238E27FC236}">
                    <a16:creationId xmlns:a16="http://schemas.microsoft.com/office/drawing/2014/main" id="{A1B1F00C-001A-4309-8E1B-E1678A0714F8}"/>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2248669" y="911585"/>
                <a:ext cx="5028698" cy="174405"/>
              </a:xfrm>
              <a:prstGeom prst="rect">
                <a:avLst/>
              </a:prstGeom>
            </p:spPr>
          </p:pic>
        </p:grpSp>
        <p:pic>
          <p:nvPicPr>
            <p:cNvPr id="13" name="Picture 2">
              <a:extLst>
                <a:ext uri="{FF2B5EF4-FFF2-40B4-BE49-F238E27FC236}">
                  <a16:creationId xmlns:a16="http://schemas.microsoft.com/office/drawing/2014/main" id="{D067D3CE-D421-4840-859F-7B77E902144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19383" y="423616"/>
              <a:ext cx="1051102" cy="1044000"/>
            </a:xfrm>
            <a:prstGeom prst="rect">
              <a:avLst/>
            </a:prstGeom>
            <a:noFill/>
            <a:extLst>
              <a:ext uri="{909E8E84-426E-40DD-AFC4-6F175D3DCCD1}">
                <a14:hiddenFill xmlns:a14="http://schemas.microsoft.com/office/drawing/2010/main">
                  <a:solidFill>
                    <a:srgbClr val="FFFFFF"/>
                  </a:solidFill>
                </a14:hiddenFill>
              </a:ext>
            </a:extLst>
          </p:spPr>
        </p:pic>
      </p:grpSp>
      <p:sp>
        <p:nvSpPr>
          <p:cNvPr id="19" name="TextBox 18">
            <a:extLst>
              <a:ext uri="{FF2B5EF4-FFF2-40B4-BE49-F238E27FC236}">
                <a16:creationId xmlns:a16="http://schemas.microsoft.com/office/drawing/2014/main" id="{98E35070-D0B4-4DCF-B90D-04775F80B0D4}"/>
              </a:ext>
            </a:extLst>
          </p:cNvPr>
          <p:cNvSpPr txBox="1"/>
          <p:nvPr/>
        </p:nvSpPr>
        <p:spPr>
          <a:xfrm>
            <a:off x="770624" y="5919566"/>
            <a:ext cx="751742" cy="461665"/>
          </a:xfrm>
          <a:prstGeom prst="rect">
            <a:avLst/>
          </a:prstGeom>
          <a:noFill/>
        </p:spPr>
        <p:txBody>
          <a:bodyPr wrap="square">
            <a:spAutoFit/>
          </a:bodyPr>
          <a:lstStyle/>
          <a:p>
            <a:pPr algn="ctr"/>
            <a:r>
              <a:rPr lang="ru-RU" sz="2400" b="1" dirty="0" smtClean="0">
                <a:solidFill>
                  <a:schemeClr val="accent1">
                    <a:lumMod val="60000"/>
                    <a:lumOff val="40000"/>
                  </a:schemeClr>
                </a:solidFill>
                <a:latin typeface="PresentScript" pitchFamily="2" charset="0"/>
                <a:cs typeface="Times New Roman" panose="02020603050405020304" pitchFamily="18" charset="0"/>
              </a:rPr>
              <a:t>27</a:t>
            </a:r>
            <a:endParaRPr lang="ru-RU" sz="2400" dirty="0">
              <a:solidFill>
                <a:schemeClr val="accent1">
                  <a:lumMod val="60000"/>
                  <a:lumOff val="40000"/>
                </a:schemeClr>
              </a:solidFill>
              <a:latin typeface="PresentScript" pitchFamily="2" charset="0"/>
            </a:endParaRPr>
          </a:p>
        </p:txBody>
      </p:sp>
      <p:sp>
        <p:nvSpPr>
          <p:cNvPr id="11" name="TextBox 10">
            <a:extLst>
              <a:ext uri="{FF2B5EF4-FFF2-40B4-BE49-F238E27FC236}">
                <a16:creationId xmlns:a16="http://schemas.microsoft.com/office/drawing/2014/main" id="{931450AB-1DC5-455C-809B-646106F3EF5F}"/>
              </a:ext>
            </a:extLst>
          </p:cNvPr>
          <p:cNvSpPr txBox="1"/>
          <p:nvPr/>
        </p:nvSpPr>
        <p:spPr>
          <a:xfrm>
            <a:off x="1737360" y="1187987"/>
            <a:ext cx="7004304" cy="461665"/>
          </a:xfrm>
          <a:prstGeom prst="rect">
            <a:avLst/>
          </a:prstGeom>
          <a:noFill/>
        </p:spPr>
        <p:txBody>
          <a:bodyPr wrap="square" anchor="ctr">
            <a:spAutoFit/>
          </a:bodyPr>
          <a:lstStyle/>
          <a:p>
            <a:pPr algn="ctr"/>
            <a:r>
              <a:rPr lang="ru-RU" altLang="ru-RU" sz="2400" b="1" spc="-100" dirty="0" smtClean="0">
                <a:solidFill>
                  <a:srgbClr val="FF0000"/>
                </a:solidFill>
                <a:latin typeface="+mj-lt"/>
                <a:ea typeface="Verdana" panose="020B0604030504040204" pitchFamily="34" charset="0"/>
                <a:cs typeface="Times New Roman" pitchFamily="18" charset="0"/>
              </a:rPr>
              <a:t>Знай  и  помни  номера  чрезвычайных  служб:</a:t>
            </a:r>
            <a:endParaRPr lang="ru-RU" altLang="ru-RU" dirty="0">
              <a:solidFill>
                <a:srgbClr val="FF0000"/>
              </a:solidFill>
              <a:latin typeface="+mj-lt"/>
              <a:ea typeface="Verdana" panose="020B0604030504040204" pitchFamily="34" charset="0"/>
              <a:cs typeface="Times New Roman" pitchFamily="18" charset="0"/>
            </a:endParaRPr>
          </a:p>
        </p:txBody>
      </p:sp>
    </p:spTree>
    <p:extLst>
      <p:ext uri="{BB962C8B-B14F-4D97-AF65-F5344CB8AC3E}">
        <p14:creationId xmlns:p14="http://schemas.microsoft.com/office/powerpoint/2010/main" val="3591649682"/>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name="Znanio.ru copyright">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hlinkClick r:id="rId2"/>
              </a:rPr>
              <a:t>Скачано с </a:t>
            </a:r>
            <a:r>
              <a:rPr lang="en-US" smtClean="0">
                <a:hlinkClick r:id="rId2"/>
              </a:rPr>
              <a:t>www.znanio.ru</a:t>
            </a:r>
            <a:endParaRPr lang="ru-RU"/>
          </a:p>
        </p:txBody>
      </p:sp>
      <p:sp>
        <p:nvSpPr>
          <p:cNvPr id="3" name="Объект 2"/>
          <p:cNvSpPr>
            <a:spLocks noGrp="1"/>
          </p:cNvSpPr>
          <p:nvPr>
            <p:ph idx="1"/>
          </p:nvPr>
        </p:nvSpPr>
        <p:spPr/>
        <p:txBody>
          <a:bodyPr/>
          <a:lstStyle/>
          <a:p>
            <a:endParaRPr lang="ru-RU"/>
          </a:p>
        </p:txBody>
      </p:sp>
    </p:spTree>
    <p:extLst>
      <p:ext uri="{BB962C8B-B14F-4D97-AF65-F5344CB8AC3E}">
        <p14:creationId xmlns:p14="http://schemas.microsoft.com/office/powerpoint/2010/main" val="153084286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Группа 6">
            <a:extLst>
              <a:ext uri="{FF2B5EF4-FFF2-40B4-BE49-F238E27FC236}">
                <a16:creationId xmlns:a16="http://schemas.microsoft.com/office/drawing/2014/main" id="{9D3EEF7E-B14B-4C0B-8659-AAF6BC7D8490}"/>
              </a:ext>
            </a:extLst>
          </p:cNvPr>
          <p:cNvGrpSpPr/>
          <p:nvPr/>
        </p:nvGrpSpPr>
        <p:grpSpPr>
          <a:xfrm>
            <a:off x="1886231" y="2067073"/>
            <a:ext cx="7020025" cy="4781217"/>
            <a:chOff x="1886231" y="915830"/>
            <a:chExt cx="6668219" cy="4861192"/>
          </a:xfrm>
        </p:grpSpPr>
        <p:sp>
          <p:nvSpPr>
            <p:cNvPr id="6" name="Прямоугольник: скругленные углы 5">
              <a:extLst>
                <a:ext uri="{FF2B5EF4-FFF2-40B4-BE49-F238E27FC236}">
                  <a16:creationId xmlns:a16="http://schemas.microsoft.com/office/drawing/2014/main" id="{346A63DC-05AD-4811-9EA5-4530949298B5}"/>
                </a:ext>
              </a:extLst>
            </p:cNvPr>
            <p:cNvSpPr/>
            <p:nvPr/>
          </p:nvSpPr>
          <p:spPr>
            <a:xfrm>
              <a:off x="1886231" y="915830"/>
              <a:ext cx="6668219" cy="4697521"/>
            </a:xfrm>
            <a:prstGeom prst="roundRect">
              <a:avLst>
                <a:gd name="adj" fmla="val 11235"/>
              </a:avLst>
            </a:prstGeom>
            <a:solidFill>
              <a:srgbClr val="7196D0">
                <a:alpha val="85000"/>
              </a:srgb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4" name="Прямоугольник 13">
              <a:extLst>
                <a:ext uri="{FF2B5EF4-FFF2-40B4-BE49-F238E27FC236}">
                  <a16:creationId xmlns:a16="http://schemas.microsoft.com/office/drawing/2014/main" id="{E8BCB910-F7A3-4E7A-80C9-DAE73AA1F560}"/>
                </a:ext>
              </a:extLst>
            </p:cNvPr>
            <p:cNvSpPr/>
            <p:nvPr/>
          </p:nvSpPr>
          <p:spPr>
            <a:xfrm>
              <a:off x="2132946" y="998662"/>
              <a:ext cx="6291726" cy="4778360"/>
            </a:xfrm>
            <a:prstGeom prst="rect">
              <a:avLst/>
            </a:prstGeom>
          </p:spPr>
          <p:txBody>
            <a:bodyPr wrap="square">
              <a:spAutoFit/>
            </a:bodyPr>
            <a:lstStyle/>
            <a:p>
              <a:pPr lvl="2" indent="249238" algn="just">
                <a:lnSpc>
                  <a:spcPct val="80000"/>
                </a:lnSpc>
                <a:spcBef>
                  <a:spcPts val="600"/>
                </a:spcBef>
              </a:pPr>
              <a:r>
                <a:rPr lang="ru-RU" sz="1450" spc="0" dirty="0">
                  <a:effectLst/>
                  <a:latin typeface="Arial" panose="020B0604020202020204" pitchFamily="34" charset="0"/>
                  <a:ea typeface="Times New Roman" panose="02020603050405020304" pitchFamily="18" charset="0"/>
                  <a:cs typeface="Arial" panose="020B0604020202020204" pitchFamily="34" charset="0"/>
                </a:rPr>
                <a:t>За первые четыре с половиной века своего существования </a:t>
              </a:r>
              <a:r>
                <a:rPr lang="ru-RU" sz="1450" b="1" spc="0" dirty="0">
                  <a:solidFill>
                    <a:srgbClr val="FF0000"/>
                  </a:solidFill>
                  <a:effectLst/>
                  <a:latin typeface="Arial" panose="020B0604020202020204" pitchFamily="34" charset="0"/>
                  <a:ea typeface="Times New Roman" panose="02020603050405020304" pitchFamily="18" charset="0"/>
                  <a:cs typeface="Arial" panose="020B0604020202020204" pitchFamily="34" charset="0"/>
                </a:rPr>
                <a:t>Москва 13 раз выгорала дотла </a:t>
              </a:r>
              <a:r>
                <a:rPr lang="ru-RU" sz="1450" spc="0" dirty="0">
                  <a:effectLst/>
                  <a:latin typeface="Arial" panose="020B0604020202020204" pitchFamily="34" charset="0"/>
                  <a:ea typeface="Times New Roman" panose="02020603050405020304" pitchFamily="18" charset="0"/>
                  <a:cs typeface="Arial" panose="020B0604020202020204" pitchFamily="34" charset="0"/>
                </a:rPr>
                <a:t>и около 100 раз в значительной своей части. Недаром, но словам современников после многих крупных пожаров город становился «Яко поле».</a:t>
              </a:r>
              <a:endParaRPr lang="ru-RU" sz="1450" spc="15" dirty="0">
                <a:effectLst/>
                <a:latin typeface="Arial" panose="020B0604020202020204" pitchFamily="34" charset="0"/>
                <a:ea typeface="Times New Roman" panose="02020603050405020304" pitchFamily="18" charset="0"/>
                <a:cs typeface="Arial" panose="020B0604020202020204" pitchFamily="34" charset="0"/>
              </a:endParaRPr>
            </a:p>
            <a:p>
              <a:pPr lvl="2" indent="249238" algn="just">
                <a:lnSpc>
                  <a:spcPct val="80000"/>
                </a:lnSpc>
                <a:spcBef>
                  <a:spcPts val="600"/>
                </a:spcBef>
              </a:pPr>
              <a:r>
                <a:rPr lang="ru-RU" sz="1450" dirty="0" smtClean="0">
                  <a:solidFill>
                    <a:srgbClr val="000000"/>
                  </a:solidFill>
                  <a:effectLst/>
                  <a:latin typeface="Arial" panose="020B0604020202020204" pitchFamily="34" charset="0"/>
                  <a:ea typeface="Courier New" panose="02070309020205020404" pitchFamily="49" charset="0"/>
                  <a:cs typeface="Arial" panose="020B0604020202020204" pitchFamily="34" charset="0"/>
                </a:rPr>
                <a:t>Начало </a:t>
              </a:r>
              <a:r>
                <a:rPr lang="ru-RU" sz="1450" dirty="0">
                  <a:solidFill>
                    <a:srgbClr val="000000"/>
                  </a:solidFill>
                  <a:effectLst/>
                  <a:latin typeface="Arial" panose="020B0604020202020204" pitchFamily="34" charset="0"/>
                  <a:ea typeface="Courier New" panose="02070309020205020404" pitchFamily="49" charset="0"/>
                  <a:cs typeface="Arial" panose="020B0604020202020204" pitchFamily="34" charset="0"/>
                </a:rPr>
                <a:t>19 века явилось поворотным этапом развития и строительства пожарной охраны.</a:t>
              </a:r>
            </a:p>
            <a:p>
              <a:pPr lvl="2" indent="249238" algn="just">
                <a:spcBef>
                  <a:spcPts val="600"/>
                </a:spcBef>
              </a:pPr>
              <a:r>
                <a:rPr lang="ru-RU" sz="1450" spc="0" dirty="0">
                  <a:effectLst/>
                  <a:latin typeface="Arial" panose="020B0604020202020204" pitchFamily="34" charset="0"/>
                  <a:ea typeface="Times New Roman" panose="02020603050405020304" pitchFamily="18" charset="0"/>
                  <a:cs typeface="Arial" panose="020B0604020202020204" pitchFamily="34" charset="0"/>
                </a:rPr>
                <a:t>С середины 19 века разрабатывались и утверждались основополагающие документы пожарной охраны, как, например, «Нормальная табель» состава пожарной части в городах и др. Наряду с профессиональными пожарными командами развивалось и пожарное добровольчество.</a:t>
              </a:r>
              <a:endParaRPr lang="ru-RU" sz="1450" spc="15" dirty="0">
                <a:effectLst/>
                <a:latin typeface="Arial" panose="020B0604020202020204" pitchFamily="34" charset="0"/>
                <a:ea typeface="Times New Roman" panose="02020603050405020304" pitchFamily="18" charset="0"/>
                <a:cs typeface="Arial" panose="020B0604020202020204" pitchFamily="34" charset="0"/>
              </a:endParaRPr>
            </a:p>
            <a:p>
              <a:pPr indent="268288" algn="just">
                <a:spcBef>
                  <a:spcPts val="600"/>
                </a:spcBef>
              </a:pPr>
              <a:r>
                <a:rPr lang="ru-RU" sz="1450" spc="0" dirty="0">
                  <a:solidFill>
                    <a:schemeClr val="bg1"/>
                  </a:solidFill>
                  <a:effectLst/>
                  <a:latin typeface="Arial" panose="020B0604020202020204" pitchFamily="34" charset="0"/>
                  <a:ea typeface="Times New Roman" panose="02020603050405020304" pitchFamily="18" charset="0"/>
                  <a:cs typeface="Arial" panose="020B0604020202020204" pitchFamily="34" charset="0"/>
                </a:rPr>
                <a:t>Основной вклад в становление профессиональной пожарной охраны внесли русские цари Петр I, Александр I, Николай I.</a:t>
              </a:r>
              <a:endParaRPr lang="ru-RU" sz="1450" spc="15" dirty="0">
                <a:solidFill>
                  <a:schemeClr val="bg1"/>
                </a:solidFill>
                <a:effectLst/>
                <a:latin typeface="Arial" panose="020B0604020202020204" pitchFamily="34" charset="0"/>
                <a:ea typeface="Times New Roman" panose="02020603050405020304" pitchFamily="18" charset="0"/>
                <a:cs typeface="Arial" panose="020B0604020202020204" pitchFamily="34" charset="0"/>
              </a:endParaRPr>
            </a:p>
            <a:p>
              <a:pPr algn="just">
                <a:spcBef>
                  <a:spcPts val="600"/>
                </a:spcBef>
              </a:pPr>
              <a:r>
                <a:rPr lang="ru-RU" sz="1450" dirty="0">
                  <a:solidFill>
                    <a:schemeClr val="bg1"/>
                  </a:solidFill>
                  <a:effectLst/>
                  <a:latin typeface="Arial" panose="020B0604020202020204" pitchFamily="34" charset="0"/>
                  <a:ea typeface="Courier New" panose="02070309020205020404" pitchFamily="49" charset="0"/>
                  <a:cs typeface="Arial" panose="020B0604020202020204" pitchFamily="34" charset="0"/>
                </a:rPr>
                <a:t>Большую роль в развитии добровольных пожарных дружин сыграло создание в 1892 году Российского пожарного общества (с 1907 г. - Императорского). </a:t>
              </a:r>
            </a:p>
            <a:p>
              <a:pPr indent="268288" algn="just">
                <a:spcBef>
                  <a:spcPts val="600"/>
                </a:spcBef>
              </a:pPr>
              <a:r>
                <a:rPr lang="ru-RU" sz="1450" spc="0" dirty="0" smtClean="0">
                  <a:effectLst/>
                  <a:latin typeface="Arial" panose="020B0604020202020204" pitchFamily="34" charset="0"/>
                  <a:ea typeface="Times New Roman" panose="02020603050405020304" pitchFamily="18" charset="0"/>
                  <a:cs typeface="Arial" panose="020B0604020202020204" pitchFamily="34" charset="0"/>
                </a:rPr>
                <a:t>Активную </a:t>
              </a:r>
              <a:r>
                <a:rPr lang="ru-RU" sz="1450" spc="0" dirty="0">
                  <a:effectLst/>
                  <a:latin typeface="Arial" panose="020B0604020202020204" pitchFamily="34" charset="0"/>
                  <a:ea typeface="Times New Roman" panose="02020603050405020304" pitchFamily="18" charset="0"/>
                  <a:cs typeface="Arial" panose="020B0604020202020204" pitchFamily="34" charset="0"/>
                </a:rPr>
                <a:t>роль в развитии пожарной охраны в конце 19 века сыграли бескорыстные ревнители пожарного дела - </a:t>
              </a:r>
              <a:r>
                <a:rPr lang="ru-RU" sz="1450" spc="0" dirty="0">
                  <a:solidFill>
                    <a:srgbClr val="FFFF00"/>
                  </a:solidFill>
                  <a:effectLst/>
                  <a:latin typeface="Arial" panose="020B0604020202020204" pitchFamily="34" charset="0"/>
                  <a:ea typeface="Times New Roman" panose="02020603050405020304" pitchFamily="18" charset="0"/>
                  <a:cs typeface="Arial" panose="020B0604020202020204" pitchFamily="34" charset="0"/>
                </a:rPr>
                <a:t>граф Александр Дмитриевич Шереметев </a:t>
              </a:r>
              <a:r>
                <a:rPr lang="ru-RU" sz="1450" spc="0" dirty="0" smtClean="0">
                  <a:solidFill>
                    <a:srgbClr val="FFFF00"/>
                  </a:solidFill>
                  <a:effectLst/>
                  <a:latin typeface="Arial" panose="020B0604020202020204" pitchFamily="34" charset="0"/>
                  <a:ea typeface="Times New Roman" panose="02020603050405020304" pitchFamily="18" charset="0"/>
                  <a:cs typeface="Arial" panose="020B0604020202020204" pitchFamily="34" charset="0"/>
                </a:rPr>
                <a:t> и  князь </a:t>
              </a:r>
              <a:r>
                <a:rPr lang="ru-RU" sz="1450" spc="0" dirty="0">
                  <a:solidFill>
                    <a:srgbClr val="FFFF00"/>
                  </a:solidFill>
                  <a:effectLst/>
                  <a:latin typeface="Arial" panose="020B0604020202020204" pitchFamily="34" charset="0"/>
                  <a:ea typeface="Times New Roman" panose="02020603050405020304" pitchFamily="18" charset="0"/>
                  <a:cs typeface="Arial" panose="020B0604020202020204" pitchFamily="34" charset="0"/>
                </a:rPr>
                <a:t>Александр Дмитриевич Львов</a:t>
              </a:r>
              <a:r>
                <a:rPr lang="ru-RU" sz="1450" spc="0" dirty="0">
                  <a:effectLst/>
                  <a:latin typeface="Arial" panose="020B0604020202020204" pitchFamily="34" charset="0"/>
                  <a:ea typeface="Times New Roman" panose="02020603050405020304" pitchFamily="18" charset="0"/>
                  <a:cs typeface="Arial" panose="020B0604020202020204" pitchFamily="34" charset="0"/>
                </a:rPr>
                <a:t>.</a:t>
              </a:r>
              <a:endParaRPr lang="ru-RU" sz="1450" spc="15" dirty="0">
                <a:effectLst/>
                <a:latin typeface="Arial" panose="020B0604020202020204" pitchFamily="34" charset="0"/>
                <a:ea typeface="Times New Roman" panose="02020603050405020304" pitchFamily="18" charset="0"/>
                <a:cs typeface="Arial" panose="020B0604020202020204" pitchFamily="34" charset="0"/>
              </a:endParaRPr>
            </a:p>
            <a:p>
              <a:endParaRPr lang="ru-RU" sz="1400" b="1" spc="-150" dirty="0">
                <a:solidFill>
                  <a:schemeClr val="bg1"/>
                </a:solidFill>
                <a:latin typeface="Arial" panose="020B0604020202020204" pitchFamily="34" charset="0"/>
                <a:ea typeface="Verdana" panose="020B0604030504040204" pitchFamily="34" charset="0"/>
                <a:cs typeface="Arial" panose="020B0604020202020204" pitchFamily="34" charset="0"/>
              </a:endParaRPr>
            </a:p>
          </p:txBody>
        </p:sp>
      </p:grpSp>
      <p:pic>
        <p:nvPicPr>
          <p:cNvPr id="9" name="Рисунок 8">
            <a:extLst>
              <a:ext uri="{FF2B5EF4-FFF2-40B4-BE49-F238E27FC236}">
                <a16:creationId xmlns:a16="http://schemas.microsoft.com/office/drawing/2014/main" id="{6CE26F14-FEF3-4001-B386-8251C81304F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1882" y="-9710"/>
            <a:ext cx="989226" cy="6858000"/>
          </a:xfrm>
          <a:prstGeom prst="rect">
            <a:avLst/>
          </a:prstGeom>
          <a:solidFill>
            <a:schemeClr val="tx1"/>
          </a:solidFill>
          <a:ln>
            <a:gradFill>
              <a:gsLst>
                <a:gs pos="0">
                  <a:schemeClr val="accent1">
                    <a:lumMod val="12000"/>
                    <a:lumOff val="88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pic>
      <p:grpSp>
        <p:nvGrpSpPr>
          <p:cNvPr id="21" name="Группа 20">
            <a:extLst>
              <a:ext uri="{FF2B5EF4-FFF2-40B4-BE49-F238E27FC236}">
                <a16:creationId xmlns:a16="http://schemas.microsoft.com/office/drawing/2014/main" id="{F4942191-23FB-4E49-A6DD-D89A75963E13}"/>
              </a:ext>
            </a:extLst>
          </p:cNvPr>
          <p:cNvGrpSpPr/>
          <p:nvPr/>
        </p:nvGrpSpPr>
        <p:grpSpPr>
          <a:xfrm>
            <a:off x="2199739" y="1613306"/>
            <a:ext cx="4183807" cy="369332"/>
            <a:chOff x="4710023" y="1734331"/>
            <a:chExt cx="2130724" cy="369332"/>
          </a:xfrm>
        </p:grpSpPr>
        <p:sp>
          <p:nvSpPr>
            <p:cNvPr id="22" name="Прямоугольник: скругленные углы 21">
              <a:extLst>
                <a:ext uri="{FF2B5EF4-FFF2-40B4-BE49-F238E27FC236}">
                  <a16:creationId xmlns:a16="http://schemas.microsoft.com/office/drawing/2014/main" id="{970A5584-9944-491B-9670-C4AD4373E546}"/>
                </a:ext>
              </a:extLst>
            </p:cNvPr>
            <p:cNvSpPr/>
            <p:nvPr/>
          </p:nvSpPr>
          <p:spPr>
            <a:xfrm>
              <a:off x="4710023" y="1761278"/>
              <a:ext cx="2130724" cy="324000"/>
            </a:xfrm>
            <a:prstGeom prst="roundRect">
              <a:avLst/>
            </a:prstGeom>
            <a:solidFill>
              <a:schemeClr val="tx1"/>
            </a:solidFill>
            <a:ln w="38100">
              <a:solidFill>
                <a:srgbClr val="B6C6D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3" name="TextBox 22">
              <a:extLst>
                <a:ext uri="{FF2B5EF4-FFF2-40B4-BE49-F238E27FC236}">
                  <a16:creationId xmlns:a16="http://schemas.microsoft.com/office/drawing/2014/main" id="{8A5C5413-CA04-4AC9-9EBE-2F08B6856D98}"/>
                </a:ext>
              </a:extLst>
            </p:cNvPr>
            <p:cNvSpPr txBox="1"/>
            <p:nvPr/>
          </p:nvSpPr>
          <p:spPr>
            <a:xfrm>
              <a:off x="4881196" y="1734331"/>
              <a:ext cx="1824354" cy="369332"/>
            </a:xfrm>
            <a:prstGeom prst="rect">
              <a:avLst/>
            </a:prstGeom>
            <a:noFill/>
          </p:spPr>
          <p:txBody>
            <a:bodyPr wrap="square">
              <a:spAutoFit/>
            </a:bodyPr>
            <a:lstStyle/>
            <a:p>
              <a:r>
                <a:rPr lang="ru-RU" sz="1800" b="1" dirty="0">
                  <a:solidFill>
                    <a:srgbClr val="FF0000"/>
                  </a:solidFill>
                  <a:effectLst/>
                  <a:latin typeface="Arial" panose="020B0604020202020204" pitchFamily="34" charset="0"/>
                  <a:ea typeface="Courier New" panose="02070309020205020404" pitchFamily="49" charset="0"/>
                  <a:cs typeface="Arial" panose="020B0604020202020204" pitchFamily="34" charset="0"/>
                </a:rPr>
                <a:t>История пожарной охраны</a:t>
              </a:r>
              <a:endParaRPr lang="ru-RU" sz="1600" b="1" dirty="0">
                <a:solidFill>
                  <a:schemeClr val="bg1"/>
                </a:solidFill>
                <a:effectLst/>
                <a:latin typeface="Arial" panose="020B0604020202020204" pitchFamily="34" charset="0"/>
                <a:ea typeface="Courier New" panose="02070309020205020404" pitchFamily="49" charset="0"/>
                <a:cs typeface="Arial" panose="020B0604020202020204" pitchFamily="34" charset="0"/>
              </a:endParaRPr>
            </a:p>
          </p:txBody>
        </p:sp>
      </p:grpSp>
      <p:grpSp>
        <p:nvGrpSpPr>
          <p:cNvPr id="12" name="Группа 11">
            <a:extLst>
              <a:ext uri="{FF2B5EF4-FFF2-40B4-BE49-F238E27FC236}">
                <a16:creationId xmlns:a16="http://schemas.microsoft.com/office/drawing/2014/main" id="{15AFBB29-2380-4E4B-8DE1-A385B9EF17E6}"/>
              </a:ext>
            </a:extLst>
          </p:cNvPr>
          <p:cNvGrpSpPr/>
          <p:nvPr/>
        </p:nvGrpSpPr>
        <p:grpSpPr>
          <a:xfrm>
            <a:off x="619383" y="423616"/>
            <a:ext cx="7515548" cy="1044000"/>
            <a:chOff x="619383" y="423616"/>
            <a:chExt cx="7515548" cy="1044000"/>
          </a:xfrm>
        </p:grpSpPr>
        <p:grpSp>
          <p:nvGrpSpPr>
            <p:cNvPr id="8" name="Группа 7">
              <a:extLst>
                <a:ext uri="{FF2B5EF4-FFF2-40B4-BE49-F238E27FC236}">
                  <a16:creationId xmlns:a16="http://schemas.microsoft.com/office/drawing/2014/main" id="{2B0D88AA-BE96-4F28-A3F6-013C91DEFD37}"/>
                </a:ext>
              </a:extLst>
            </p:cNvPr>
            <p:cNvGrpSpPr/>
            <p:nvPr/>
          </p:nvGrpSpPr>
          <p:grpSpPr>
            <a:xfrm>
              <a:off x="2161045" y="753984"/>
              <a:ext cx="5973886" cy="575029"/>
              <a:chOff x="1738353" y="753984"/>
              <a:chExt cx="5973886" cy="575029"/>
            </a:xfrm>
          </p:grpSpPr>
          <p:sp>
            <p:nvSpPr>
              <p:cNvPr id="16" name="TextBox 15">
                <a:extLst>
                  <a:ext uri="{FF2B5EF4-FFF2-40B4-BE49-F238E27FC236}">
                    <a16:creationId xmlns:a16="http://schemas.microsoft.com/office/drawing/2014/main" id="{8D312792-7927-45D7-9305-8459A36BFF56}"/>
                  </a:ext>
                </a:extLst>
              </p:cNvPr>
              <p:cNvSpPr txBox="1"/>
              <p:nvPr/>
            </p:nvSpPr>
            <p:spPr>
              <a:xfrm>
                <a:off x="1738353" y="753984"/>
                <a:ext cx="5973886" cy="575029"/>
              </a:xfrm>
              <a:prstGeom prst="rect">
                <a:avLst/>
              </a:prstGeom>
              <a:noFill/>
            </p:spPr>
            <p:txBody>
              <a:bodyPr wrap="square" anchor="ctr">
                <a:spAutoFit/>
              </a:bodyPr>
              <a:lstStyle/>
              <a:p>
                <a:pPr algn="ctr">
                  <a:lnSpc>
                    <a:spcPct val="25000"/>
                  </a:lnSpc>
                </a:pPr>
                <a:r>
                  <a:rPr lang="ru-RU" altLang="ru-RU" sz="2400" b="1" spc="-100" dirty="0">
                    <a:solidFill>
                      <a:srgbClr val="10328F"/>
                    </a:solidFill>
                    <a:latin typeface="+mj-lt"/>
                    <a:ea typeface="Verdana" panose="020B0604030504040204" pitchFamily="34" charset="0"/>
                    <a:cs typeface="Times New Roman" pitchFamily="18" charset="0"/>
                  </a:rPr>
                  <a:t>Всероссийский открытый урок ОБЖ</a:t>
                </a:r>
              </a:p>
              <a:p>
                <a:pPr algn="ctr">
                  <a:lnSpc>
                    <a:spcPct val="25000"/>
                  </a:lnSpc>
                </a:pPr>
                <a:endParaRPr lang="ru-RU" altLang="ru-RU" sz="2400" b="1" spc="-100" dirty="0">
                  <a:solidFill>
                    <a:srgbClr val="10328F"/>
                  </a:solidFill>
                  <a:latin typeface="+mj-lt"/>
                  <a:ea typeface="Verdana" panose="020B0604030504040204" pitchFamily="34" charset="0"/>
                  <a:cs typeface="Times New Roman" pitchFamily="18" charset="0"/>
                </a:endParaRPr>
              </a:p>
              <a:p>
                <a:pPr algn="ctr">
                  <a:lnSpc>
                    <a:spcPct val="25000"/>
                  </a:lnSpc>
                </a:pPr>
                <a:endParaRPr lang="ru-RU" altLang="ru-RU" sz="2400" b="1" dirty="0">
                  <a:solidFill>
                    <a:srgbClr val="10328F"/>
                  </a:solidFill>
                  <a:latin typeface="+mj-lt"/>
                  <a:ea typeface="Verdana" panose="020B0604030504040204" pitchFamily="34" charset="0"/>
                  <a:cs typeface="Times New Roman" pitchFamily="18" charset="0"/>
                </a:endParaRPr>
              </a:p>
              <a:p>
                <a:pPr algn="ctr">
                  <a:lnSpc>
                    <a:spcPct val="25000"/>
                  </a:lnSpc>
                </a:pPr>
                <a:endParaRPr lang="ru-RU" altLang="ru-RU" sz="2400" b="1" dirty="0">
                  <a:solidFill>
                    <a:srgbClr val="10328F"/>
                  </a:solidFill>
                  <a:latin typeface="+mj-lt"/>
                  <a:ea typeface="Verdana" panose="020B0604030504040204" pitchFamily="34" charset="0"/>
                  <a:cs typeface="Times New Roman" pitchFamily="18" charset="0"/>
                </a:endParaRPr>
              </a:p>
              <a:p>
                <a:pPr algn="ctr">
                  <a:lnSpc>
                    <a:spcPct val="30000"/>
                  </a:lnSpc>
                </a:pPr>
                <a:r>
                  <a:rPr lang="ru-RU" altLang="ru-RU" b="1" dirty="0">
                    <a:solidFill>
                      <a:srgbClr val="10328F"/>
                    </a:solidFill>
                    <a:latin typeface="+mj-lt"/>
                    <a:ea typeface="Verdana" panose="020B0604030504040204" pitchFamily="34" charset="0"/>
                    <a:cs typeface="Times New Roman" pitchFamily="18" charset="0"/>
                  </a:rPr>
                  <a:t> </a:t>
                </a:r>
                <a:r>
                  <a:rPr lang="ru-RU" altLang="ru-RU" dirty="0">
                    <a:solidFill>
                      <a:srgbClr val="10328F"/>
                    </a:solidFill>
                    <a:latin typeface="+mj-lt"/>
                    <a:ea typeface="Verdana" panose="020B0604030504040204" pitchFamily="34" charset="0"/>
                    <a:cs typeface="Times New Roman" pitchFamily="18" charset="0"/>
                  </a:rPr>
                  <a:t>30 апреля 2021 года</a:t>
                </a:r>
              </a:p>
            </p:txBody>
          </p:sp>
          <p:pic>
            <p:nvPicPr>
              <p:cNvPr id="17" name="Рисунок 16">
                <a:extLst>
                  <a:ext uri="{FF2B5EF4-FFF2-40B4-BE49-F238E27FC236}">
                    <a16:creationId xmlns:a16="http://schemas.microsoft.com/office/drawing/2014/main" id="{0BE61730-4DD2-499D-BAEC-62BC48D8A333}"/>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2248669" y="911585"/>
                <a:ext cx="5028698" cy="174405"/>
              </a:xfrm>
              <a:prstGeom prst="rect">
                <a:avLst/>
              </a:prstGeom>
            </p:spPr>
          </p:pic>
        </p:grpSp>
        <p:pic>
          <p:nvPicPr>
            <p:cNvPr id="24" name="Picture 2">
              <a:extLst>
                <a:ext uri="{FF2B5EF4-FFF2-40B4-BE49-F238E27FC236}">
                  <a16:creationId xmlns:a16="http://schemas.microsoft.com/office/drawing/2014/main" id="{A7075968-5235-4800-B302-EFEC5CCE790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9383" y="423616"/>
              <a:ext cx="1051102" cy="1044000"/>
            </a:xfrm>
            <a:prstGeom prst="rect">
              <a:avLst/>
            </a:prstGeom>
            <a:noFill/>
            <a:extLst>
              <a:ext uri="{909E8E84-426E-40DD-AFC4-6F175D3DCCD1}">
                <a14:hiddenFill xmlns:a14="http://schemas.microsoft.com/office/drawing/2010/main">
                  <a:solidFill>
                    <a:srgbClr val="FFFFFF"/>
                  </a:solidFill>
                </a14:hiddenFill>
              </a:ext>
            </a:extLst>
          </p:spPr>
        </p:pic>
      </p:grpSp>
      <p:sp>
        <p:nvSpPr>
          <p:cNvPr id="18" name="Овал 17">
            <a:extLst>
              <a:ext uri="{FF2B5EF4-FFF2-40B4-BE49-F238E27FC236}">
                <a16:creationId xmlns:a16="http://schemas.microsoft.com/office/drawing/2014/main" id="{AC81CC72-3B53-4955-BFA1-A6EB6665E566}"/>
              </a:ext>
            </a:extLst>
          </p:cNvPr>
          <p:cNvSpPr/>
          <p:nvPr/>
        </p:nvSpPr>
        <p:spPr>
          <a:xfrm>
            <a:off x="1978037" y="1336265"/>
            <a:ext cx="431320" cy="431320"/>
          </a:xfrm>
          <a:prstGeom prst="ellipse">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ln w="12700">
                <a:solidFill>
                  <a:schemeClr val="tx1"/>
                </a:solidFill>
              </a:ln>
              <a:solidFill>
                <a:schemeClr val="bg2">
                  <a:lumMod val="10000"/>
                  <a:lumOff val="90000"/>
                </a:schemeClr>
              </a:solidFill>
            </a:endParaRPr>
          </a:p>
        </p:txBody>
      </p:sp>
      <p:sp>
        <p:nvSpPr>
          <p:cNvPr id="19" name="TextBox 18">
            <a:extLst>
              <a:ext uri="{FF2B5EF4-FFF2-40B4-BE49-F238E27FC236}">
                <a16:creationId xmlns:a16="http://schemas.microsoft.com/office/drawing/2014/main" id="{7A2FED78-A889-4A9D-AE76-E72BA6CB63C8}"/>
              </a:ext>
            </a:extLst>
          </p:cNvPr>
          <p:cNvSpPr txBox="1"/>
          <p:nvPr/>
        </p:nvSpPr>
        <p:spPr>
          <a:xfrm>
            <a:off x="2047958" y="1359033"/>
            <a:ext cx="372925" cy="369332"/>
          </a:xfrm>
          <a:prstGeom prst="rect">
            <a:avLst/>
          </a:prstGeom>
          <a:noFill/>
        </p:spPr>
        <p:txBody>
          <a:bodyPr wrap="square">
            <a:spAutoFit/>
          </a:bodyPr>
          <a:lstStyle/>
          <a:p>
            <a:r>
              <a:rPr lang="ru-RU" sz="1800" b="1" spc="-40" dirty="0">
                <a:solidFill>
                  <a:srgbClr val="C00000"/>
                </a:solidFill>
                <a:latin typeface="Arial" panose="020B0604020202020204" pitchFamily="34" charset="0"/>
                <a:ea typeface="Verdana" panose="020B0604030504040204" pitchFamily="34" charset="0"/>
                <a:cs typeface="Arial" panose="020B0604020202020204" pitchFamily="34" charset="0"/>
              </a:rPr>
              <a:t>1</a:t>
            </a:r>
            <a:endParaRPr lang="ru-RU" dirty="0"/>
          </a:p>
        </p:txBody>
      </p:sp>
      <p:sp>
        <p:nvSpPr>
          <p:cNvPr id="20" name="TextBox 19">
            <a:extLst>
              <a:ext uri="{FF2B5EF4-FFF2-40B4-BE49-F238E27FC236}">
                <a16:creationId xmlns:a16="http://schemas.microsoft.com/office/drawing/2014/main" id="{D9BBCCF0-E6E9-41F1-B8C8-D042A83BB417}"/>
              </a:ext>
            </a:extLst>
          </p:cNvPr>
          <p:cNvSpPr txBox="1"/>
          <p:nvPr/>
        </p:nvSpPr>
        <p:spPr>
          <a:xfrm>
            <a:off x="770624" y="6166454"/>
            <a:ext cx="751742" cy="461665"/>
          </a:xfrm>
          <a:prstGeom prst="rect">
            <a:avLst/>
          </a:prstGeom>
          <a:noFill/>
        </p:spPr>
        <p:txBody>
          <a:bodyPr wrap="square">
            <a:spAutoFit/>
          </a:bodyPr>
          <a:lstStyle/>
          <a:p>
            <a:pPr algn="ctr"/>
            <a:r>
              <a:rPr lang="ru-RU" sz="2400" b="1" dirty="0">
                <a:solidFill>
                  <a:schemeClr val="accent1">
                    <a:lumMod val="60000"/>
                    <a:lumOff val="40000"/>
                  </a:schemeClr>
                </a:solidFill>
                <a:latin typeface="PresentScript" pitchFamily="2" charset="0"/>
                <a:cs typeface="Times New Roman" panose="02020603050405020304" pitchFamily="18" charset="0"/>
              </a:rPr>
              <a:t>3</a:t>
            </a:r>
            <a:endParaRPr lang="ru-RU" sz="2400" dirty="0">
              <a:solidFill>
                <a:schemeClr val="accent1">
                  <a:lumMod val="60000"/>
                  <a:lumOff val="40000"/>
                </a:schemeClr>
              </a:solidFill>
              <a:latin typeface="PresentScript" pitchFamily="2" charset="0"/>
            </a:endParaRPr>
          </a:p>
        </p:txBody>
      </p:sp>
      <p:pic>
        <p:nvPicPr>
          <p:cNvPr id="25" name="Рисунок 24">
            <a:extLst>
              <a:ext uri="{FF2B5EF4-FFF2-40B4-BE49-F238E27FC236}">
                <a16:creationId xmlns:a16="http://schemas.microsoft.com/office/drawing/2014/main" id="{92110B89-B245-4D26-A51F-382ABB5DBE52}"/>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207" y="2245473"/>
            <a:ext cx="3030121" cy="1821068"/>
          </a:xfrm>
          <a:prstGeom prst="rect">
            <a:avLst/>
          </a:prstGeom>
          <a:ln>
            <a:noFill/>
          </a:ln>
          <a:effectLst>
            <a:outerShdw blurRad="190500" algn="tl" rotWithShape="0">
              <a:srgbClr val="000000">
                <a:alpha val="70000"/>
              </a:srgbClr>
            </a:outerShdw>
          </a:effectLst>
        </p:spPr>
      </p:pic>
      <p:pic>
        <p:nvPicPr>
          <p:cNvPr id="28" name="Рисунок 27">
            <a:extLst>
              <a:ext uri="{FF2B5EF4-FFF2-40B4-BE49-F238E27FC236}">
                <a16:creationId xmlns:a16="http://schemas.microsoft.com/office/drawing/2014/main" id="{0358F027-2B5A-4322-A4FC-0906BFBCC28B}"/>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47814" y="4231434"/>
            <a:ext cx="1394240" cy="1882048"/>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359428452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Группа 6">
            <a:extLst>
              <a:ext uri="{FF2B5EF4-FFF2-40B4-BE49-F238E27FC236}">
                <a16:creationId xmlns:a16="http://schemas.microsoft.com/office/drawing/2014/main" id="{9D3EEF7E-B14B-4C0B-8659-AAF6BC7D8490}"/>
              </a:ext>
            </a:extLst>
          </p:cNvPr>
          <p:cNvGrpSpPr/>
          <p:nvPr/>
        </p:nvGrpSpPr>
        <p:grpSpPr>
          <a:xfrm>
            <a:off x="1886231" y="1836335"/>
            <a:ext cx="6937729" cy="4688743"/>
            <a:chOff x="1886231" y="915830"/>
            <a:chExt cx="6668219" cy="4564088"/>
          </a:xfrm>
        </p:grpSpPr>
        <p:sp>
          <p:nvSpPr>
            <p:cNvPr id="6" name="Прямоугольник: скругленные углы 5">
              <a:extLst>
                <a:ext uri="{FF2B5EF4-FFF2-40B4-BE49-F238E27FC236}">
                  <a16:creationId xmlns:a16="http://schemas.microsoft.com/office/drawing/2014/main" id="{346A63DC-05AD-4811-9EA5-4530949298B5}"/>
                </a:ext>
              </a:extLst>
            </p:cNvPr>
            <p:cNvSpPr/>
            <p:nvPr/>
          </p:nvSpPr>
          <p:spPr>
            <a:xfrm>
              <a:off x="1886231" y="915830"/>
              <a:ext cx="6668219" cy="4564088"/>
            </a:xfrm>
            <a:prstGeom prst="roundRect">
              <a:avLst>
                <a:gd name="adj" fmla="val 10828"/>
              </a:avLst>
            </a:prstGeom>
            <a:solidFill>
              <a:srgbClr val="7196D0">
                <a:alpha val="85000"/>
              </a:srgb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4" name="Прямоугольник 13">
              <a:extLst>
                <a:ext uri="{FF2B5EF4-FFF2-40B4-BE49-F238E27FC236}">
                  <a16:creationId xmlns:a16="http://schemas.microsoft.com/office/drawing/2014/main" id="{E8BCB910-F7A3-4E7A-80C9-DAE73AA1F560}"/>
                </a:ext>
              </a:extLst>
            </p:cNvPr>
            <p:cNvSpPr/>
            <p:nvPr/>
          </p:nvSpPr>
          <p:spPr>
            <a:xfrm>
              <a:off x="2113470" y="1031983"/>
              <a:ext cx="6309149" cy="4419011"/>
            </a:xfrm>
            <a:prstGeom prst="rect">
              <a:avLst/>
            </a:prstGeom>
          </p:spPr>
          <p:txBody>
            <a:bodyPr wrap="square">
              <a:spAutoFit/>
            </a:bodyPr>
            <a:lstStyle/>
            <a:p>
              <a:pPr lvl="2" indent="249238" algn="just">
                <a:lnSpc>
                  <a:spcPct val="80000"/>
                </a:lnSpc>
                <a:spcBef>
                  <a:spcPts val="600"/>
                </a:spcBef>
              </a:pPr>
              <a:r>
                <a:rPr lang="ru-RU" sz="1500" spc="0" dirty="0" smtClean="0">
                  <a:solidFill>
                    <a:schemeClr val="bg1"/>
                  </a:solidFill>
                  <a:effectLst/>
                  <a:latin typeface="Arial" panose="020B0604020202020204" pitchFamily="34" charset="0"/>
                  <a:ea typeface="Times New Roman" panose="02020603050405020304" pitchFamily="18" charset="0"/>
                  <a:cs typeface="Arial" panose="020B0604020202020204" pitchFamily="34" charset="0"/>
                </a:rPr>
                <a:t>Лишь </a:t>
              </a:r>
              <a:r>
                <a:rPr lang="ru-RU" sz="1500" spc="0" dirty="0">
                  <a:solidFill>
                    <a:schemeClr val="bg1"/>
                  </a:solidFill>
                  <a:effectLst/>
                  <a:latin typeface="Arial" panose="020B0604020202020204" pitchFamily="34" charset="0"/>
                  <a:ea typeface="Times New Roman" panose="02020603050405020304" pitchFamily="18" charset="0"/>
                  <a:cs typeface="Arial" panose="020B0604020202020204" pitchFamily="34" charset="0"/>
                </a:rPr>
                <a:t>в начале XIX века москвичи вздохнули облегченно.   Специальным указом царя Александра </a:t>
              </a:r>
              <a:r>
                <a:rPr lang="ru-RU" sz="1500" spc="0" dirty="0" smtClean="0">
                  <a:solidFill>
                    <a:schemeClr val="bg1"/>
                  </a:solidFill>
                  <a:effectLst/>
                  <a:latin typeface="Arial" panose="020B0604020202020204" pitchFamily="34" charset="0"/>
                  <a:ea typeface="Times New Roman" panose="02020603050405020304" pitchFamily="18" charset="0"/>
                  <a:cs typeface="Arial" panose="020B0604020202020204" pitchFamily="34" charset="0"/>
                </a:rPr>
                <a:t> I  </a:t>
              </a:r>
              <a:r>
                <a:rPr lang="ru-RU" sz="1500" spc="0" dirty="0">
                  <a:solidFill>
                    <a:schemeClr val="bg1"/>
                  </a:solidFill>
                  <a:effectLst/>
                  <a:latin typeface="Arial" panose="020B0604020202020204" pitchFamily="34" charset="0"/>
                  <a:ea typeface="Times New Roman" panose="02020603050405020304" pitchFamily="18" charset="0"/>
                  <a:cs typeface="Arial" panose="020B0604020202020204" pitchFamily="34" charset="0"/>
                </a:rPr>
                <a:t>от 31 мая 1804 </a:t>
              </a:r>
              <a:r>
                <a:rPr lang="ru-RU" sz="1500" spc="0" dirty="0" smtClean="0">
                  <a:solidFill>
                    <a:schemeClr val="bg1"/>
                  </a:solidFill>
                  <a:effectLst/>
                  <a:latin typeface="Arial" panose="020B0604020202020204" pitchFamily="34" charset="0"/>
                  <a:ea typeface="Times New Roman" panose="02020603050405020304" pitchFamily="18" charset="0"/>
                  <a:cs typeface="Arial" panose="020B0604020202020204" pitchFamily="34" charset="0"/>
                </a:rPr>
                <a:t>г. </a:t>
              </a:r>
              <a:r>
                <a:rPr lang="ru-RU" sz="1500" spc="0" dirty="0">
                  <a:solidFill>
                    <a:schemeClr val="bg1"/>
                  </a:solidFill>
                  <a:effectLst/>
                  <a:latin typeface="Arial" panose="020B0604020202020204" pitchFamily="34" charset="0"/>
                  <a:ea typeface="Times New Roman" panose="02020603050405020304" pitchFamily="18" charset="0"/>
                  <a:cs typeface="Arial" panose="020B0604020202020204" pitchFamily="34" charset="0"/>
                </a:rPr>
                <a:t>все жители города освобождались от явки на пожар. Одновременно предлагалось «для отправления ночной стражи и содержания пожарных служителей составить особенную, из отставных солдат, к фронтовой службе неспособных, команду».</a:t>
              </a:r>
              <a:endParaRPr lang="ru-RU" sz="1500" spc="15" dirty="0">
                <a:solidFill>
                  <a:schemeClr val="bg1"/>
                </a:solidFill>
                <a:effectLst/>
                <a:latin typeface="Arial" panose="020B0604020202020204" pitchFamily="34" charset="0"/>
                <a:ea typeface="Times New Roman" panose="02020603050405020304" pitchFamily="18" charset="0"/>
                <a:cs typeface="Arial" panose="020B0604020202020204" pitchFamily="34" charset="0"/>
              </a:endParaRPr>
            </a:p>
            <a:p>
              <a:pPr lvl="2" indent="249238" algn="just">
                <a:lnSpc>
                  <a:spcPct val="80000"/>
                </a:lnSpc>
                <a:spcBef>
                  <a:spcPts val="600"/>
                </a:spcBef>
              </a:pPr>
              <a:r>
                <a:rPr lang="ru-RU" sz="1500" spc="0" dirty="0">
                  <a:effectLst/>
                  <a:latin typeface="Arial" panose="020B0604020202020204" pitchFamily="34" charset="0"/>
                  <a:ea typeface="Times New Roman" panose="02020603050405020304" pitchFamily="18" charset="0"/>
                  <a:cs typeface="Arial" panose="020B0604020202020204" pitchFamily="34" charset="0"/>
                </a:rPr>
                <a:t>Так, </a:t>
              </a:r>
              <a:r>
                <a:rPr lang="ru-RU" sz="1500" b="1" spc="0" dirty="0" smtClean="0">
                  <a:effectLst/>
                  <a:latin typeface="Arial" panose="020B0604020202020204" pitchFamily="34" charset="0"/>
                  <a:ea typeface="Times New Roman" panose="02020603050405020304" pitchFamily="18" charset="0"/>
                  <a:cs typeface="Arial" panose="020B0604020202020204" pitchFamily="34" charset="0"/>
                </a:rPr>
                <a:t>217</a:t>
              </a:r>
              <a:r>
                <a:rPr lang="ru-RU" sz="1500" spc="0" dirty="0" smtClean="0">
                  <a:effectLst/>
                  <a:latin typeface="Arial" panose="020B0604020202020204" pitchFamily="34" charset="0"/>
                  <a:ea typeface="Times New Roman" panose="02020603050405020304" pitchFamily="18" charset="0"/>
                  <a:cs typeface="Arial" panose="020B0604020202020204" pitchFamily="34" charset="0"/>
                </a:rPr>
                <a:t> </a:t>
              </a:r>
              <a:r>
                <a:rPr lang="ru-RU" sz="1500" b="1" dirty="0">
                  <a:latin typeface="Arial" panose="020B0604020202020204" pitchFamily="34" charset="0"/>
                  <a:ea typeface="Times New Roman" panose="02020603050405020304" pitchFamily="18" charset="0"/>
                  <a:cs typeface="Arial" panose="020B0604020202020204" pitchFamily="34" charset="0"/>
                </a:rPr>
                <a:t>лет</a:t>
              </a:r>
              <a:r>
                <a:rPr lang="ru-RU" sz="1500" spc="0" dirty="0">
                  <a:effectLst/>
                  <a:latin typeface="Arial" panose="020B0604020202020204" pitchFamily="34" charset="0"/>
                  <a:ea typeface="Times New Roman" panose="02020603050405020304" pitchFamily="18" charset="0"/>
                  <a:cs typeface="Arial" panose="020B0604020202020204" pitchFamily="34" charset="0"/>
                </a:rPr>
                <a:t> </a:t>
              </a:r>
              <a:r>
                <a:rPr lang="ru-RU" sz="1500" b="1" dirty="0">
                  <a:latin typeface="Arial" panose="020B0604020202020204" pitchFamily="34" charset="0"/>
                  <a:ea typeface="Times New Roman" panose="02020603050405020304" pitchFamily="18" charset="0"/>
                  <a:cs typeface="Arial" panose="020B0604020202020204" pitchFamily="34" charset="0"/>
                </a:rPr>
                <a:t>назад</a:t>
              </a:r>
              <a:r>
                <a:rPr lang="ru-RU" sz="1500" spc="0" dirty="0">
                  <a:effectLst/>
                  <a:latin typeface="Arial" panose="020B0604020202020204" pitchFamily="34" charset="0"/>
                  <a:ea typeface="Times New Roman" panose="02020603050405020304" pitchFamily="18" charset="0"/>
                  <a:cs typeface="Arial" panose="020B0604020202020204" pitchFamily="34" charset="0"/>
                </a:rPr>
                <a:t> в Москве появились профессионалы - пожарные. Служба в ней являлась обязательной и продолжалась, как в армии, 25 лет.</a:t>
              </a:r>
            </a:p>
            <a:p>
              <a:pPr marL="265113" lvl="2" indent="814388" algn="just">
                <a:lnSpc>
                  <a:spcPct val="80000"/>
                </a:lnSpc>
                <a:spcBef>
                  <a:spcPts val="600"/>
                </a:spcBef>
              </a:pPr>
              <a:r>
                <a:rPr lang="ru-RU" sz="1500" spc="0" dirty="0">
                  <a:solidFill>
                    <a:schemeClr val="bg1"/>
                  </a:solidFill>
                  <a:effectLst/>
                  <a:latin typeface="Arial" panose="020B0604020202020204" pitchFamily="34" charset="0"/>
                  <a:ea typeface="Times New Roman" panose="02020603050405020304" pitchFamily="18" charset="0"/>
                  <a:cs typeface="Arial" panose="020B0604020202020204" pitchFamily="34" charset="0"/>
                </a:rPr>
                <a:t>Началось строительство пожарных депо. Во главе каждой части стоял брандмейстер. Город был разделен на части и кварталы. Для каждой части было определено точное количество пожарных инструментов, обоза, лошадей и личного состава.</a:t>
              </a:r>
            </a:p>
            <a:p>
              <a:pPr indent="268288" algn="just">
                <a:lnSpc>
                  <a:spcPct val="80000"/>
                </a:lnSpc>
                <a:spcBef>
                  <a:spcPts val="600"/>
                </a:spcBef>
              </a:pPr>
              <a:r>
                <a:rPr lang="ru-RU" sz="1500" spc="0" dirty="0" smtClean="0">
                  <a:effectLst/>
                  <a:latin typeface="Arial" panose="020B0604020202020204" pitchFamily="34" charset="0"/>
                  <a:ea typeface="Times New Roman" panose="02020603050405020304" pitchFamily="18" charset="0"/>
                  <a:cs typeface="Arial" panose="020B0604020202020204" pitchFamily="34" charset="0"/>
                </a:rPr>
                <a:t>Была </a:t>
              </a:r>
              <a:r>
                <a:rPr lang="ru-RU" sz="1500" spc="0" dirty="0">
                  <a:effectLst/>
                  <a:latin typeface="Arial" panose="020B0604020202020204" pitchFamily="34" charset="0"/>
                  <a:ea typeface="Times New Roman" panose="02020603050405020304" pitchFamily="18" charset="0"/>
                  <a:cs typeface="Arial" panose="020B0604020202020204" pitchFamily="34" charset="0"/>
                </a:rPr>
                <a:t>введена новая форма одежды для пожарных.</a:t>
              </a:r>
              <a:endParaRPr lang="ru-RU" sz="1500" spc="15" dirty="0">
                <a:effectLst/>
                <a:latin typeface="Arial" panose="020B0604020202020204" pitchFamily="34" charset="0"/>
                <a:ea typeface="Times New Roman" panose="02020603050405020304" pitchFamily="18" charset="0"/>
                <a:cs typeface="Arial" panose="020B0604020202020204" pitchFamily="34" charset="0"/>
              </a:endParaRPr>
            </a:p>
            <a:p>
              <a:pPr indent="268288" algn="just">
                <a:lnSpc>
                  <a:spcPct val="80000"/>
                </a:lnSpc>
                <a:spcBef>
                  <a:spcPts val="600"/>
                </a:spcBef>
              </a:pPr>
              <a:r>
                <a:rPr lang="ru-RU" sz="1500" dirty="0">
                  <a:solidFill>
                    <a:schemeClr val="bg1"/>
                  </a:solidFill>
                  <a:latin typeface="Arial" panose="020B0604020202020204" pitchFamily="34" charset="0"/>
                  <a:ea typeface="Times New Roman" panose="02020603050405020304" pitchFamily="18" charset="0"/>
                  <a:cs typeface="Arial" panose="020B0604020202020204" pitchFamily="34" charset="0"/>
                </a:rPr>
                <a:t>Для</a:t>
              </a:r>
              <a:r>
                <a:rPr lang="ru-RU" sz="1500" spc="0" dirty="0">
                  <a:effectLst/>
                  <a:latin typeface="Arial" panose="020B0604020202020204" pitchFamily="34" charset="0"/>
                  <a:ea typeface="Times New Roman" panose="02020603050405020304" pitchFamily="18" charset="0"/>
                  <a:cs typeface="Arial" panose="020B0604020202020204" pitchFamily="34" charset="0"/>
                </a:rPr>
                <a:t> </a:t>
              </a:r>
              <a:r>
                <a:rPr lang="ru-RU" sz="1500" dirty="0">
                  <a:solidFill>
                    <a:schemeClr val="bg1"/>
                  </a:solidFill>
                  <a:latin typeface="Arial" panose="020B0604020202020204" pitchFamily="34" charset="0"/>
                  <a:ea typeface="Times New Roman" panose="02020603050405020304" pitchFamily="18" charset="0"/>
                  <a:cs typeface="Arial" panose="020B0604020202020204" pitchFamily="34" charset="0"/>
                </a:rPr>
                <a:t>брандмейстера: каска бронзовая, золоченная, с армейским гербом, парадный полукафтан, темно-зеленного сукна, двубортный, с серебряным шитьем, шаровары, сапоги, поясная портупея, хромовые сапоги, шпага. </a:t>
              </a:r>
            </a:p>
            <a:p>
              <a:pPr indent="268288" algn="just">
                <a:lnSpc>
                  <a:spcPct val="80000"/>
                </a:lnSpc>
                <a:spcBef>
                  <a:spcPts val="600"/>
                </a:spcBef>
              </a:pPr>
              <a:r>
                <a:rPr lang="ru-RU" sz="1500" spc="0" dirty="0">
                  <a:effectLst/>
                  <a:latin typeface="Arial" panose="020B0604020202020204" pitchFamily="34" charset="0"/>
                  <a:ea typeface="Times New Roman" panose="02020603050405020304" pitchFamily="18" charset="0"/>
                  <a:cs typeface="Arial" panose="020B0604020202020204" pitchFamily="34" charset="0"/>
                </a:rPr>
                <a:t>Для рядового пожарного: каска бронзовая с чешуей, полукафтан серого цвета, погоны голубые, шаровары, сапоги, поясная портупея с чехлом для топора</a:t>
              </a:r>
              <a:r>
                <a:rPr lang="ru-RU" sz="1500" spc="0" dirty="0" smtClean="0">
                  <a:effectLst/>
                  <a:latin typeface="Arial" panose="020B0604020202020204" pitchFamily="34" charset="0"/>
                  <a:ea typeface="Times New Roman" panose="02020603050405020304" pitchFamily="18" charset="0"/>
                  <a:cs typeface="Arial" panose="020B0604020202020204" pitchFamily="34" charset="0"/>
                </a:rPr>
                <a:t>.</a:t>
              </a:r>
              <a:endParaRPr lang="ru-RU" sz="1500" b="1" spc="-150" dirty="0">
                <a:solidFill>
                  <a:schemeClr val="bg1"/>
                </a:solidFill>
                <a:latin typeface="Arial" panose="020B0604020202020204" pitchFamily="34" charset="0"/>
                <a:ea typeface="Verdana" panose="020B0604030504040204" pitchFamily="34" charset="0"/>
                <a:cs typeface="Arial" panose="020B0604020202020204" pitchFamily="34" charset="0"/>
              </a:endParaRPr>
            </a:p>
          </p:txBody>
        </p:sp>
      </p:grpSp>
      <p:pic>
        <p:nvPicPr>
          <p:cNvPr id="9" name="Рисунок 8">
            <a:extLst>
              <a:ext uri="{FF2B5EF4-FFF2-40B4-BE49-F238E27FC236}">
                <a16:creationId xmlns:a16="http://schemas.microsoft.com/office/drawing/2014/main" id="{6CE26F14-FEF3-4001-B386-8251C81304F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1882" y="-9710"/>
            <a:ext cx="989226" cy="6858000"/>
          </a:xfrm>
          <a:prstGeom prst="rect">
            <a:avLst/>
          </a:prstGeom>
          <a:solidFill>
            <a:schemeClr val="tx1"/>
          </a:solidFill>
          <a:ln>
            <a:gradFill>
              <a:gsLst>
                <a:gs pos="0">
                  <a:schemeClr val="accent1">
                    <a:lumMod val="12000"/>
                    <a:lumOff val="88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pic>
      <p:grpSp>
        <p:nvGrpSpPr>
          <p:cNvPr id="21" name="Группа 20">
            <a:extLst>
              <a:ext uri="{FF2B5EF4-FFF2-40B4-BE49-F238E27FC236}">
                <a16:creationId xmlns:a16="http://schemas.microsoft.com/office/drawing/2014/main" id="{F4942191-23FB-4E49-A6DD-D89A75963E13}"/>
              </a:ext>
            </a:extLst>
          </p:cNvPr>
          <p:cNvGrpSpPr/>
          <p:nvPr/>
        </p:nvGrpSpPr>
        <p:grpSpPr>
          <a:xfrm>
            <a:off x="2199739" y="1375562"/>
            <a:ext cx="4183807" cy="369332"/>
            <a:chOff x="4710023" y="1734331"/>
            <a:chExt cx="2130724" cy="369332"/>
          </a:xfrm>
        </p:grpSpPr>
        <p:sp>
          <p:nvSpPr>
            <p:cNvPr id="22" name="Прямоугольник: скругленные углы 21">
              <a:extLst>
                <a:ext uri="{FF2B5EF4-FFF2-40B4-BE49-F238E27FC236}">
                  <a16:creationId xmlns:a16="http://schemas.microsoft.com/office/drawing/2014/main" id="{970A5584-9944-491B-9670-C4AD4373E546}"/>
                </a:ext>
              </a:extLst>
            </p:cNvPr>
            <p:cNvSpPr/>
            <p:nvPr/>
          </p:nvSpPr>
          <p:spPr>
            <a:xfrm>
              <a:off x="4710023" y="1761278"/>
              <a:ext cx="2130724" cy="324000"/>
            </a:xfrm>
            <a:prstGeom prst="roundRect">
              <a:avLst/>
            </a:prstGeom>
            <a:solidFill>
              <a:schemeClr val="tx1"/>
            </a:solidFill>
            <a:ln w="38100">
              <a:solidFill>
                <a:srgbClr val="B6C6D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3" name="TextBox 22">
              <a:extLst>
                <a:ext uri="{FF2B5EF4-FFF2-40B4-BE49-F238E27FC236}">
                  <a16:creationId xmlns:a16="http://schemas.microsoft.com/office/drawing/2014/main" id="{8A5C5413-CA04-4AC9-9EBE-2F08B6856D98}"/>
                </a:ext>
              </a:extLst>
            </p:cNvPr>
            <p:cNvSpPr txBox="1"/>
            <p:nvPr/>
          </p:nvSpPr>
          <p:spPr>
            <a:xfrm>
              <a:off x="4881196" y="1734331"/>
              <a:ext cx="1824354" cy="369332"/>
            </a:xfrm>
            <a:prstGeom prst="rect">
              <a:avLst/>
            </a:prstGeom>
            <a:noFill/>
          </p:spPr>
          <p:txBody>
            <a:bodyPr wrap="square">
              <a:spAutoFit/>
            </a:bodyPr>
            <a:lstStyle/>
            <a:p>
              <a:r>
                <a:rPr lang="ru-RU" sz="1800" b="1" dirty="0">
                  <a:solidFill>
                    <a:srgbClr val="FF0000"/>
                  </a:solidFill>
                  <a:effectLst/>
                  <a:latin typeface="Arial" panose="020B0604020202020204" pitchFamily="34" charset="0"/>
                  <a:ea typeface="Courier New" panose="02070309020205020404" pitchFamily="49" charset="0"/>
                  <a:cs typeface="Arial" panose="020B0604020202020204" pitchFamily="34" charset="0"/>
                </a:rPr>
                <a:t>История пожарной охраны</a:t>
              </a:r>
              <a:endParaRPr lang="ru-RU" sz="1600" b="1" dirty="0">
                <a:solidFill>
                  <a:schemeClr val="bg1"/>
                </a:solidFill>
                <a:effectLst/>
                <a:latin typeface="Arial" panose="020B0604020202020204" pitchFamily="34" charset="0"/>
                <a:ea typeface="Courier New" panose="02070309020205020404" pitchFamily="49" charset="0"/>
                <a:cs typeface="Arial" panose="020B0604020202020204" pitchFamily="34" charset="0"/>
              </a:endParaRPr>
            </a:p>
          </p:txBody>
        </p:sp>
      </p:grpSp>
      <p:grpSp>
        <p:nvGrpSpPr>
          <p:cNvPr id="12" name="Группа 11">
            <a:extLst>
              <a:ext uri="{FF2B5EF4-FFF2-40B4-BE49-F238E27FC236}">
                <a16:creationId xmlns:a16="http://schemas.microsoft.com/office/drawing/2014/main" id="{15AFBB29-2380-4E4B-8DE1-A385B9EF17E6}"/>
              </a:ext>
            </a:extLst>
          </p:cNvPr>
          <p:cNvGrpSpPr/>
          <p:nvPr/>
        </p:nvGrpSpPr>
        <p:grpSpPr>
          <a:xfrm>
            <a:off x="619383" y="423616"/>
            <a:ext cx="7515548" cy="1044000"/>
            <a:chOff x="619383" y="423616"/>
            <a:chExt cx="7515548" cy="1044000"/>
          </a:xfrm>
        </p:grpSpPr>
        <p:grpSp>
          <p:nvGrpSpPr>
            <p:cNvPr id="8" name="Группа 7">
              <a:extLst>
                <a:ext uri="{FF2B5EF4-FFF2-40B4-BE49-F238E27FC236}">
                  <a16:creationId xmlns:a16="http://schemas.microsoft.com/office/drawing/2014/main" id="{2B0D88AA-BE96-4F28-A3F6-013C91DEFD37}"/>
                </a:ext>
              </a:extLst>
            </p:cNvPr>
            <p:cNvGrpSpPr/>
            <p:nvPr/>
          </p:nvGrpSpPr>
          <p:grpSpPr>
            <a:xfrm>
              <a:off x="2161045" y="753984"/>
              <a:ext cx="5973886" cy="575029"/>
              <a:chOff x="1738353" y="753984"/>
              <a:chExt cx="5973886" cy="575029"/>
            </a:xfrm>
          </p:grpSpPr>
          <p:sp>
            <p:nvSpPr>
              <p:cNvPr id="16" name="TextBox 15">
                <a:extLst>
                  <a:ext uri="{FF2B5EF4-FFF2-40B4-BE49-F238E27FC236}">
                    <a16:creationId xmlns:a16="http://schemas.microsoft.com/office/drawing/2014/main" id="{8D312792-7927-45D7-9305-8459A36BFF56}"/>
                  </a:ext>
                </a:extLst>
              </p:cNvPr>
              <p:cNvSpPr txBox="1"/>
              <p:nvPr/>
            </p:nvSpPr>
            <p:spPr>
              <a:xfrm>
                <a:off x="1738353" y="753984"/>
                <a:ext cx="5973886" cy="575029"/>
              </a:xfrm>
              <a:prstGeom prst="rect">
                <a:avLst/>
              </a:prstGeom>
              <a:noFill/>
            </p:spPr>
            <p:txBody>
              <a:bodyPr wrap="square" anchor="ctr">
                <a:spAutoFit/>
              </a:bodyPr>
              <a:lstStyle/>
              <a:p>
                <a:pPr algn="ctr">
                  <a:lnSpc>
                    <a:spcPct val="25000"/>
                  </a:lnSpc>
                </a:pPr>
                <a:r>
                  <a:rPr lang="ru-RU" altLang="ru-RU" sz="2400" b="1" spc="-100" dirty="0">
                    <a:solidFill>
                      <a:srgbClr val="10328F"/>
                    </a:solidFill>
                    <a:latin typeface="+mj-lt"/>
                    <a:ea typeface="Verdana" panose="020B0604030504040204" pitchFamily="34" charset="0"/>
                    <a:cs typeface="Times New Roman" pitchFamily="18" charset="0"/>
                  </a:rPr>
                  <a:t>Всероссийский открытый урок ОБЖ</a:t>
                </a:r>
              </a:p>
              <a:p>
                <a:pPr algn="ctr">
                  <a:lnSpc>
                    <a:spcPct val="25000"/>
                  </a:lnSpc>
                </a:pPr>
                <a:endParaRPr lang="ru-RU" altLang="ru-RU" sz="2400" b="1" spc="-100" dirty="0">
                  <a:solidFill>
                    <a:srgbClr val="10328F"/>
                  </a:solidFill>
                  <a:latin typeface="+mj-lt"/>
                  <a:ea typeface="Verdana" panose="020B0604030504040204" pitchFamily="34" charset="0"/>
                  <a:cs typeface="Times New Roman" pitchFamily="18" charset="0"/>
                </a:endParaRPr>
              </a:p>
              <a:p>
                <a:pPr algn="ctr">
                  <a:lnSpc>
                    <a:spcPct val="25000"/>
                  </a:lnSpc>
                </a:pPr>
                <a:endParaRPr lang="ru-RU" altLang="ru-RU" sz="2400" b="1" dirty="0">
                  <a:solidFill>
                    <a:srgbClr val="10328F"/>
                  </a:solidFill>
                  <a:latin typeface="+mj-lt"/>
                  <a:ea typeface="Verdana" panose="020B0604030504040204" pitchFamily="34" charset="0"/>
                  <a:cs typeface="Times New Roman" pitchFamily="18" charset="0"/>
                </a:endParaRPr>
              </a:p>
              <a:p>
                <a:pPr algn="ctr">
                  <a:lnSpc>
                    <a:spcPct val="25000"/>
                  </a:lnSpc>
                </a:pPr>
                <a:endParaRPr lang="ru-RU" altLang="ru-RU" sz="2400" b="1" dirty="0">
                  <a:solidFill>
                    <a:srgbClr val="10328F"/>
                  </a:solidFill>
                  <a:latin typeface="+mj-lt"/>
                  <a:ea typeface="Verdana" panose="020B0604030504040204" pitchFamily="34" charset="0"/>
                  <a:cs typeface="Times New Roman" pitchFamily="18" charset="0"/>
                </a:endParaRPr>
              </a:p>
              <a:p>
                <a:pPr algn="ctr">
                  <a:lnSpc>
                    <a:spcPct val="30000"/>
                  </a:lnSpc>
                </a:pPr>
                <a:r>
                  <a:rPr lang="ru-RU" altLang="ru-RU" b="1" dirty="0">
                    <a:solidFill>
                      <a:srgbClr val="10328F"/>
                    </a:solidFill>
                    <a:latin typeface="+mj-lt"/>
                    <a:ea typeface="Verdana" panose="020B0604030504040204" pitchFamily="34" charset="0"/>
                    <a:cs typeface="Times New Roman" pitchFamily="18" charset="0"/>
                  </a:rPr>
                  <a:t> </a:t>
                </a:r>
                <a:r>
                  <a:rPr lang="ru-RU" altLang="ru-RU" dirty="0">
                    <a:solidFill>
                      <a:srgbClr val="10328F"/>
                    </a:solidFill>
                    <a:latin typeface="+mj-lt"/>
                    <a:ea typeface="Verdana" panose="020B0604030504040204" pitchFamily="34" charset="0"/>
                    <a:cs typeface="Times New Roman" pitchFamily="18" charset="0"/>
                  </a:rPr>
                  <a:t>30 апреля 2021 года</a:t>
                </a:r>
              </a:p>
            </p:txBody>
          </p:sp>
          <p:pic>
            <p:nvPicPr>
              <p:cNvPr id="17" name="Рисунок 16">
                <a:extLst>
                  <a:ext uri="{FF2B5EF4-FFF2-40B4-BE49-F238E27FC236}">
                    <a16:creationId xmlns:a16="http://schemas.microsoft.com/office/drawing/2014/main" id="{0BE61730-4DD2-499D-BAEC-62BC48D8A333}"/>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2248669" y="911585"/>
                <a:ext cx="5028698" cy="174405"/>
              </a:xfrm>
              <a:prstGeom prst="rect">
                <a:avLst/>
              </a:prstGeom>
            </p:spPr>
          </p:pic>
        </p:grpSp>
        <p:pic>
          <p:nvPicPr>
            <p:cNvPr id="24" name="Picture 2">
              <a:extLst>
                <a:ext uri="{FF2B5EF4-FFF2-40B4-BE49-F238E27FC236}">
                  <a16:creationId xmlns:a16="http://schemas.microsoft.com/office/drawing/2014/main" id="{A7075968-5235-4800-B302-EFEC5CCE790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9383" y="423616"/>
              <a:ext cx="1051102" cy="1044000"/>
            </a:xfrm>
            <a:prstGeom prst="rect">
              <a:avLst/>
            </a:prstGeom>
            <a:noFill/>
            <a:extLst>
              <a:ext uri="{909E8E84-426E-40DD-AFC4-6F175D3DCCD1}">
                <a14:hiddenFill xmlns:a14="http://schemas.microsoft.com/office/drawing/2010/main">
                  <a:solidFill>
                    <a:srgbClr val="FFFFFF"/>
                  </a:solidFill>
                </a14:hiddenFill>
              </a:ext>
            </a:extLst>
          </p:spPr>
        </p:pic>
      </p:grpSp>
      <p:sp>
        <p:nvSpPr>
          <p:cNvPr id="18" name="Овал 17">
            <a:extLst>
              <a:ext uri="{FF2B5EF4-FFF2-40B4-BE49-F238E27FC236}">
                <a16:creationId xmlns:a16="http://schemas.microsoft.com/office/drawing/2014/main" id="{1D025537-1BCA-488F-A622-2CCDB4E28DF9}"/>
              </a:ext>
            </a:extLst>
          </p:cNvPr>
          <p:cNvSpPr/>
          <p:nvPr/>
        </p:nvSpPr>
        <p:spPr>
          <a:xfrm>
            <a:off x="1978037" y="1135097"/>
            <a:ext cx="431320" cy="431320"/>
          </a:xfrm>
          <a:prstGeom prst="ellipse">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ln w="12700">
                <a:solidFill>
                  <a:schemeClr val="tx1"/>
                </a:solidFill>
              </a:ln>
              <a:solidFill>
                <a:schemeClr val="bg2">
                  <a:lumMod val="10000"/>
                  <a:lumOff val="90000"/>
                </a:schemeClr>
              </a:solidFill>
            </a:endParaRPr>
          </a:p>
        </p:txBody>
      </p:sp>
      <p:sp>
        <p:nvSpPr>
          <p:cNvPr id="19" name="TextBox 18">
            <a:extLst>
              <a:ext uri="{FF2B5EF4-FFF2-40B4-BE49-F238E27FC236}">
                <a16:creationId xmlns:a16="http://schemas.microsoft.com/office/drawing/2014/main" id="{6AA18D17-F564-4395-A870-3855FE2BC00C}"/>
              </a:ext>
            </a:extLst>
          </p:cNvPr>
          <p:cNvSpPr txBox="1"/>
          <p:nvPr/>
        </p:nvSpPr>
        <p:spPr>
          <a:xfrm>
            <a:off x="2047958" y="1157865"/>
            <a:ext cx="372925" cy="369332"/>
          </a:xfrm>
          <a:prstGeom prst="rect">
            <a:avLst/>
          </a:prstGeom>
          <a:noFill/>
        </p:spPr>
        <p:txBody>
          <a:bodyPr wrap="square">
            <a:spAutoFit/>
          </a:bodyPr>
          <a:lstStyle/>
          <a:p>
            <a:r>
              <a:rPr lang="ru-RU" sz="1800" b="1" spc="-40" dirty="0">
                <a:solidFill>
                  <a:srgbClr val="C00000"/>
                </a:solidFill>
                <a:latin typeface="Arial" panose="020B0604020202020204" pitchFamily="34" charset="0"/>
                <a:ea typeface="Verdana" panose="020B0604030504040204" pitchFamily="34" charset="0"/>
                <a:cs typeface="Arial" panose="020B0604020202020204" pitchFamily="34" charset="0"/>
              </a:rPr>
              <a:t>1</a:t>
            </a:r>
            <a:endParaRPr lang="ru-RU" dirty="0"/>
          </a:p>
        </p:txBody>
      </p:sp>
      <p:sp>
        <p:nvSpPr>
          <p:cNvPr id="20" name="TextBox 19">
            <a:extLst>
              <a:ext uri="{FF2B5EF4-FFF2-40B4-BE49-F238E27FC236}">
                <a16:creationId xmlns:a16="http://schemas.microsoft.com/office/drawing/2014/main" id="{773CF2A5-3652-4730-8CC4-8D2AC15FF324}"/>
              </a:ext>
            </a:extLst>
          </p:cNvPr>
          <p:cNvSpPr txBox="1"/>
          <p:nvPr/>
        </p:nvSpPr>
        <p:spPr>
          <a:xfrm>
            <a:off x="776720" y="6175248"/>
            <a:ext cx="751742" cy="461665"/>
          </a:xfrm>
          <a:prstGeom prst="rect">
            <a:avLst/>
          </a:prstGeom>
          <a:noFill/>
        </p:spPr>
        <p:txBody>
          <a:bodyPr wrap="square">
            <a:spAutoFit/>
          </a:bodyPr>
          <a:lstStyle/>
          <a:p>
            <a:pPr algn="ctr"/>
            <a:r>
              <a:rPr lang="ru-RU" sz="2400" b="1" dirty="0">
                <a:solidFill>
                  <a:schemeClr val="accent1">
                    <a:lumMod val="60000"/>
                    <a:lumOff val="40000"/>
                  </a:schemeClr>
                </a:solidFill>
                <a:latin typeface="PresentScript" pitchFamily="2" charset="0"/>
                <a:cs typeface="Times New Roman" panose="02020603050405020304" pitchFamily="18" charset="0"/>
              </a:rPr>
              <a:t>4</a:t>
            </a:r>
            <a:endParaRPr lang="ru-RU" sz="2400" dirty="0">
              <a:solidFill>
                <a:schemeClr val="accent1">
                  <a:lumMod val="60000"/>
                  <a:lumOff val="40000"/>
                </a:schemeClr>
              </a:solidFill>
              <a:latin typeface="PresentScript" pitchFamily="2" charset="0"/>
            </a:endParaRPr>
          </a:p>
        </p:txBody>
      </p:sp>
      <p:pic>
        <p:nvPicPr>
          <p:cNvPr id="25" name="Рисунок 24">
            <a:extLst>
              <a:ext uri="{FF2B5EF4-FFF2-40B4-BE49-F238E27FC236}">
                <a16:creationId xmlns:a16="http://schemas.microsoft.com/office/drawing/2014/main" id="{68103DB4-6B00-4B2F-8F7E-0A3A5A784109}"/>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5173" y="1827093"/>
            <a:ext cx="3030071" cy="2059501"/>
          </a:xfrm>
          <a:prstGeom prst="rect">
            <a:avLst/>
          </a:prstGeom>
          <a:ln>
            <a:noFill/>
          </a:ln>
          <a:effectLst>
            <a:outerShdw blurRad="190500" algn="tl" rotWithShape="0">
              <a:srgbClr val="000000">
                <a:alpha val="70000"/>
              </a:srgbClr>
            </a:outerShdw>
          </a:effectLst>
        </p:spPr>
      </p:pic>
      <p:pic>
        <p:nvPicPr>
          <p:cNvPr id="27" name="Рисунок 2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77711" y="3795347"/>
            <a:ext cx="884488" cy="2700017"/>
          </a:xfrm>
          <a:prstGeom prst="rect">
            <a:avLst/>
          </a:prstGeom>
        </p:spPr>
      </p:pic>
    </p:spTree>
    <p:extLst>
      <p:ext uri="{BB962C8B-B14F-4D97-AF65-F5344CB8AC3E}">
        <p14:creationId xmlns:p14="http://schemas.microsoft.com/office/powerpoint/2010/main" val="309492612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Группа 6">
            <a:extLst>
              <a:ext uri="{FF2B5EF4-FFF2-40B4-BE49-F238E27FC236}">
                <a16:creationId xmlns:a16="http://schemas.microsoft.com/office/drawing/2014/main" id="{9D3EEF7E-B14B-4C0B-8659-AAF6BC7D8490}"/>
              </a:ext>
            </a:extLst>
          </p:cNvPr>
          <p:cNvGrpSpPr/>
          <p:nvPr/>
        </p:nvGrpSpPr>
        <p:grpSpPr>
          <a:xfrm>
            <a:off x="1886231" y="2067073"/>
            <a:ext cx="6668219" cy="5092106"/>
            <a:chOff x="1886231" y="915830"/>
            <a:chExt cx="6668219" cy="5177282"/>
          </a:xfrm>
        </p:grpSpPr>
        <p:sp>
          <p:nvSpPr>
            <p:cNvPr id="6" name="Прямоугольник: скругленные углы 5">
              <a:extLst>
                <a:ext uri="{FF2B5EF4-FFF2-40B4-BE49-F238E27FC236}">
                  <a16:creationId xmlns:a16="http://schemas.microsoft.com/office/drawing/2014/main" id="{346A63DC-05AD-4811-9EA5-4530949298B5}"/>
                </a:ext>
              </a:extLst>
            </p:cNvPr>
            <p:cNvSpPr/>
            <p:nvPr/>
          </p:nvSpPr>
          <p:spPr>
            <a:xfrm>
              <a:off x="1886231" y="915830"/>
              <a:ext cx="6668219" cy="4564088"/>
            </a:xfrm>
            <a:prstGeom prst="roundRect">
              <a:avLst>
                <a:gd name="adj" fmla="val 12050"/>
              </a:avLst>
            </a:prstGeom>
            <a:solidFill>
              <a:srgbClr val="7196D0">
                <a:alpha val="85000"/>
              </a:srgb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4" name="Прямоугольник 13">
              <a:extLst>
                <a:ext uri="{FF2B5EF4-FFF2-40B4-BE49-F238E27FC236}">
                  <a16:creationId xmlns:a16="http://schemas.microsoft.com/office/drawing/2014/main" id="{E8BCB910-F7A3-4E7A-80C9-DAE73AA1F560}"/>
                </a:ext>
              </a:extLst>
            </p:cNvPr>
            <p:cNvSpPr/>
            <p:nvPr/>
          </p:nvSpPr>
          <p:spPr>
            <a:xfrm>
              <a:off x="2098316" y="1123867"/>
              <a:ext cx="6295876" cy="4969245"/>
            </a:xfrm>
            <a:prstGeom prst="rect">
              <a:avLst/>
            </a:prstGeom>
          </p:spPr>
          <p:txBody>
            <a:bodyPr wrap="square">
              <a:spAutoFit/>
            </a:bodyPr>
            <a:lstStyle/>
            <a:p>
              <a:pPr lvl="1" indent="171450" algn="just">
                <a:lnSpc>
                  <a:spcPct val="80000"/>
                </a:lnSpc>
              </a:pPr>
              <a:r>
                <a:rPr lang="ru-RU" sz="1500" spc="0" dirty="0">
                  <a:solidFill>
                    <a:schemeClr val="bg1"/>
                  </a:solidFill>
                  <a:effectLst/>
                  <a:latin typeface="Arial" panose="020B0604020202020204" pitchFamily="34" charset="0"/>
                  <a:ea typeface="Times New Roman" panose="02020603050405020304" pitchFamily="18" charset="0"/>
                  <a:cs typeface="Arial" panose="020B0604020202020204" pitchFamily="34" charset="0"/>
                </a:rPr>
                <a:t>В 1907 году в Москве произошло событие, которое долго потом обсуждалось горожанами. По Мясницкой улице промчался необычный автомобиль. На сиденье рядом с шофером важно сидел брандмейстер, сзади блестели каски пожарных служителей, один из них бил в медный колокол. Это был первый автомобиль пожарной команды. </a:t>
              </a:r>
            </a:p>
            <a:p>
              <a:pPr lvl="1" indent="450215" algn="just">
                <a:lnSpc>
                  <a:spcPct val="80000"/>
                </a:lnSpc>
              </a:pPr>
              <a:endParaRPr lang="ru-RU" sz="1500" spc="0" dirty="0">
                <a:effectLst/>
                <a:latin typeface="Arial" panose="020B0604020202020204" pitchFamily="34" charset="0"/>
                <a:ea typeface="Times New Roman" panose="02020603050405020304" pitchFamily="18" charset="0"/>
                <a:cs typeface="Arial" panose="020B0604020202020204" pitchFamily="34" charset="0"/>
              </a:endParaRPr>
            </a:p>
            <a:p>
              <a:pPr marL="444500" lvl="1" indent="184150" algn="just">
                <a:lnSpc>
                  <a:spcPct val="80000"/>
                </a:lnSpc>
              </a:pPr>
              <a:r>
                <a:rPr lang="ru-RU" sz="1500" spc="0" dirty="0">
                  <a:effectLst/>
                  <a:latin typeface="Arial" panose="020B0604020202020204" pitchFamily="34" charset="0"/>
                  <a:ea typeface="Times New Roman" panose="02020603050405020304" pitchFamily="18" charset="0"/>
                  <a:cs typeface="Arial" panose="020B0604020202020204" pitchFamily="34" charset="0"/>
                </a:rPr>
                <a:t>В этом же году в Китай-городе впервые была установлена пожарная сигнализация.</a:t>
              </a:r>
            </a:p>
            <a:p>
              <a:pPr indent="628650" algn="just">
                <a:lnSpc>
                  <a:spcPct val="80000"/>
                </a:lnSpc>
              </a:pPr>
              <a:endParaRPr lang="ru-RU" sz="1500" dirty="0">
                <a:latin typeface="Arial" panose="020B0604020202020204" pitchFamily="34" charset="0"/>
                <a:ea typeface="Times New Roman" panose="02020603050405020304" pitchFamily="18" charset="0"/>
                <a:cs typeface="Arial" panose="020B0604020202020204" pitchFamily="34" charset="0"/>
              </a:endParaRPr>
            </a:p>
            <a:p>
              <a:pPr indent="444500" algn="just">
                <a:lnSpc>
                  <a:spcPct val="80000"/>
                </a:lnSpc>
              </a:pPr>
              <a:r>
                <a:rPr lang="ru-RU" sz="1500" dirty="0">
                  <a:solidFill>
                    <a:srgbClr val="000000"/>
                  </a:solidFill>
                  <a:effectLst/>
                  <a:latin typeface="Arial" panose="020B0604020202020204" pitchFamily="34" charset="0"/>
                  <a:ea typeface="Courier New" panose="02070309020205020404" pitchFamily="49" charset="0"/>
                  <a:cs typeface="Arial" panose="020B0604020202020204" pitchFamily="34" charset="0"/>
                </a:rPr>
                <a:t>После революции </a:t>
              </a:r>
              <a:r>
                <a:rPr lang="ru-RU" sz="1500" dirty="0">
                  <a:solidFill>
                    <a:srgbClr val="FFFF00"/>
                  </a:solidFill>
                  <a:effectLst/>
                  <a:latin typeface="Arial" panose="020B0604020202020204" pitchFamily="34" charset="0"/>
                  <a:ea typeface="Courier New" panose="02070309020205020404" pitchFamily="49" charset="0"/>
                  <a:cs typeface="Arial" panose="020B0604020202020204" pitchFamily="34" charset="0"/>
                </a:rPr>
                <a:t>декрет</a:t>
              </a:r>
              <a:r>
                <a:rPr lang="ru-RU" sz="1500" dirty="0">
                  <a:solidFill>
                    <a:srgbClr val="000000"/>
                  </a:solidFill>
                  <a:effectLst/>
                  <a:latin typeface="Arial" panose="020B0604020202020204" pitchFamily="34" charset="0"/>
                  <a:ea typeface="Courier New" panose="02070309020205020404" pitchFamily="49" charset="0"/>
                  <a:cs typeface="Arial" panose="020B0604020202020204" pitchFamily="34" charset="0"/>
                </a:rPr>
                <a:t> </a:t>
              </a:r>
              <a:r>
                <a:rPr lang="ru-RU" sz="1500" dirty="0">
                  <a:solidFill>
                    <a:srgbClr val="FFFF00"/>
                  </a:solidFill>
                  <a:effectLst>
                    <a:outerShdw blurRad="38100" dist="38100" dir="2700000" algn="tl">
                      <a:srgbClr val="000000">
                        <a:alpha val="43137"/>
                      </a:srgbClr>
                    </a:outerShdw>
                  </a:effectLst>
                  <a:latin typeface="Arial" panose="020B0604020202020204" pitchFamily="34" charset="0"/>
                  <a:ea typeface="Courier New" panose="02070309020205020404" pitchFamily="49" charset="0"/>
                  <a:cs typeface="Arial" panose="020B0604020202020204" pitchFamily="34" charset="0"/>
                </a:rPr>
                <a:t>«Об организации государственных мер борьбы с огнем»</a:t>
              </a:r>
              <a:r>
                <a:rPr lang="ru-RU" sz="1500" dirty="0">
                  <a:solidFill>
                    <a:srgbClr val="000000"/>
                  </a:solidFill>
                  <a:effectLst/>
                  <a:latin typeface="Arial" panose="020B0604020202020204" pitchFamily="34" charset="0"/>
                  <a:ea typeface="Courier New" panose="02070309020205020404" pitchFamily="49" charset="0"/>
                  <a:cs typeface="Arial" panose="020B0604020202020204" pitchFamily="34" charset="0"/>
                </a:rPr>
                <a:t>, изданный </a:t>
              </a:r>
              <a:r>
                <a:rPr lang="ru-RU" sz="1500" dirty="0" smtClean="0">
                  <a:solidFill>
                    <a:srgbClr val="FFFF00"/>
                  </a:solidFill>
                  <a:effectLst/>
                  <a:latin typeface="Arial" panose="020B0604020202020204" pitchFamily="34" charset="0"/>
                  <a:ea typeface="Courier New" panose="02070309020205020404" pitchFamily="49" charset="0"/>
                  <a:cs typeface="Arial" panose="020B0604020202020204" pitchFamily="34" charset="0"/>
                </a:rPr>
                <a:t>17 </a:t>
              </a:r>
              <a:r>
                <a:rPr lang="ru-RU" sz="1500" dirty="0">
                  <a:solidFill>
                    <a:srgbClr val="FFFF00"/>
                  </a:solidFill>
                  <a:effectLst/>
                  <a:latin typeface="Arial" panose="020B0604020202020204" pitchFamily="34" charset="0"/>
                  <a:ea typeface="Courier New" panose="02070309020205020404" pitchFamily="49" charset="0"/>
                  <a:cs typeface="Arial" panose="020B0604020202020204" pitchFamily="34" charset="0"/>
                </a:rPr>
                <a:t>апреля 1918 года </a:t>
              </a:r>
              <a:r>
                <a:rPr lang="ru-RU" sz="1500" dirty="0">
                  <a:solidFill>
                    <a:srgbClr val="000000"/>
                  </a:solidFill>
                  <a:effectLst/>
                  <a:latin typeface="Arial" panose="020B0604020202020204" pitchFamily="34" charset="0"/>
                  <a:ea typeface="Courier New" panose="02070309020205020404" pitchFamily="49" charset="0"/>
                  <a:cs typeface="Arial" panose="020B0604020202020204" pitchFamily="34" charset="0"/>
                </a:rPr>
                <a:t>явился в истории России первым законодательным актом, в котором задаче борьбы с пожарами придавалось общегосударственное значение. </a:t>
              </a:r>
            </a:p>
            <a:p>
              <a:pPr indent="628650" algn="just">
                <a:lnSpc>
                  <a:spcPct val="80000"/>
                </a:lnSpc>
              </a:pPr>
              <a:endParaRPr lang="ru-RU" sz="1500" spc="0" dirty="0">
                <a:effectLst/>
                <a:latin typeface="Arial" panose="020B0604020202020204" pitchFamily="34" charset="0"/>
                <a:ea typeface="Times New Roman" panose="02020603050405020304" pitchFamily="18" charset="0"/>
                <a:cs typeface="Arial" panose="020B0604020202020204" pitchFamily="34" charset="0"/>
              </a:endParaRPr>
            </a:p>
            <a:p>
              <a:pPr indent="360363" algn="just">
                <a:lnSpc>
                  <a:spcPct val="85000"/>
                </a:lnSpc>
              </a:pPr>
              <a:r>
                <a:rPr lang="ru-RU" sz="1500" spc="0" dirty="0">
                  <a:effectLst/>
                  <a:latin typeface="Arial" panose="020B0604020202020204" pitchFamily="34" charset="0"/>
                  <a:ea typeface="Times New Roman" panose="02020603050405020304" pitchFamily="18" charset="0"/>
                  <a:cs typeface="Arial" panose="020B0604020202020204" pitchFamily="34" charset="0"/>
                </a:rPr>
                <a:t>Декрет предусматривал осуществление комплекса противопожарных мер, от разработки правил пожарной безопасности, подготовки специалистов пожарного дела, производства пожарной техники, улучшения условий быта пожарных, издания литературы по пожарному делу и до рационального устройства пожарной охраны в стране.</a:t>
              </a:r>
              <a:endParaRPr lang="ru-RU" sz="1500" spc="15" dirty="0">
                <a:effectLst/>
                <a:latin typeface="Arial" panose="020B0604020202020204" pitchFamily="34" charset="0"/>
                <a:ea typeface="Times New Roman" panose="02020603050405020304" pitchFamily="18" charset="0"/>
                <a:cs typeface="Arial" panose="020B0604020202020204" pitchFamily="34" charset="0"/>
              </a:endParaRPr>
            </a:p>
            <a:p>
              <a:pPr indent="450215">
                <a:lnSpc>
                  <a:spcPct val="80000"/>
                </a:lnSpc>
              </a:pPr>
              <a:endParaRPr lang="ru-RU" sz="1400" spc="15" dirty="0">
                <a:effectLst/>
                <a:latin typeface="Arial" panose="020B0604020202020204" pitchFamily="34" charset="0"/>
                <a:ea typeface="Times New Roman" panose="02020603050405020304" pitchFamily="18" charset="0"/>
                <a:cs typeface="Arial" panose="020B0604020202020204" pitchFamily="34" charset="0"/>
              </a:endParaRPr>
            </a:p>
            <a:p>
              <a:pPr indent="450215" algn="just">
                <a:lnSpc>
                  <a:spcPct val="80000"/>
                </a:lnSpc>
              </a:pPr>
              <a:endParaRPr lang="ru-RU" sz="1400" spc="15" dirty="0">
                <a:solidFill>
                  <a:schemeClr val="bg1"/>
                </a:solidFill>
                <a:effectLst/>
                <a:latin typeface="Arial" panose="020B0604020202020204" pitchFamily="34" charset="0"/>
                <a:ea typeface="Times New Roman" panose="02020603050405020304" pitchFamily="18" charset="0"/>
                <a:cs typeface="Arial" panose="020B0604020202020204" pitchFamily="34" charset="0"/>
              </a:endParaRPr>
            </a:p>
            <a:p>
              <a:pPr indent="450215" algn="just">
                <a:lnSpc>
                  <a:spcPct val="80000"/>
                </a:lnSpc>
              </a:pPr>
              <a:endParaRPr lang="ru-RU" sz="1400" spc="15" dirty="0">
                <a:effectLst/>
                <a:latin typeface="Arial" panose="020B0604020202020204" pitchFamily="34" charset="0"/>
                <a:ea typeface="Times New Roman" panose="02020603050405020304" pitchFamily="18" charset="0"/>
                <a:cs typeface="Arial" panose="020B0604020202020204" pitchFamily="34" charset="0"/>
              </a:endParaRPr>
            </a:p>
            <a:p>
              <a:endParaRPr lang="ru-RU" sz="1400" b="1" spc="-150" dirty="0">
                <a:solidFill>
                  <a:schemeClr val="bg1"/>
                </a:solidFill>
                <a:latin typeface="Arial" panose="020B0604020202020204" pitchFamily="34" charset="0"/>
                <a:ea typeface="Verdana" panose="020B0604030504040204" pitchFamily="34" charset="0"/>
                <a:cs typeface="Arial" panose="020B0604020202020204" pitchFamily="34" charset="0"/>
              </a:endParaRPr>
            </a:p>
          </p:txBody>
        </p:sp>
      </p:grpSp>
      <p:pic>
        <p:nvPicPr>
          <p:cNvPr id="9" name="Рисунок 8">
            <a:extLst>
              <a:ext uri="{FF2B5EF4-FFF2-40B4-BE49-F238E27FC236}">
                <a16:creationId xmlns:a16="http://schemas.microsoft.com/office/drawing/2014/main" id="{6CE26F14-FEF3-4001-B386-8251C81304F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1882" y="-9710"/>
            <a:ext cx="989226" cy="6858000"/>
          </a:xfrm>
          <a:prstGeom prst="rect">
            <a:avLst/>
          </a:prstGeom>
          <a:solidFill>
            <a:schemeClr val="tx1"/>
          </a:solidFill>
          <a:ln>
            <a:gradFill>
              <a:gsLst>
                <a:gs pos="0">
                  <a:schemeClr val="accent1">
                    <a:lumMod val="12000"/>
                    <a:lumOff val="88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pic>
      <p:grpSp>
        <p:nvGrpSpPr>
          <p:cNvPr id="21" name="Группа 20">
            <a:extLst>
              <a:ext uri="{FF2B5EF4-FFF2-40B4-BE49-F238E27FC236}">
                <a16:creationId xmlns:a16="http://schemas.microsoft.com/office/drawing/2014/main" id="{F4942191-23FB-4E49-A6DD-D89A75963E13}"/>
              </a:ext>
            </a:extLst>
          </p:cNvPr>
          <p:cNvGrpSpPr/>
          <p:nvPr/>
        </p:nvGrpSpPr>
        <p:grpSpPr>
          <a:xfrm>
            <a:off x="2199739" y="1613306"/>
            <a:ext cx="4183807" cy="369332"/>
            <a:chOff x="4710023" y="1734331"/>
            <a:chExt cx="2130724" cy="369332"/>
          </a:xfrm>
        </p:grpSpPr>
        <p:sp>
          <p:nvSpPr>
            <p:cNvPr id="22" name="Прямоугольник: скругленные углы 21">
              <a:extLst>
                <a:ext uri="{FF2B5EF4-FFF2-40B4-BE49-F238E27FC236}">
                  <a16:creationId xmlns:a16="http://schemas.microsoft.com/office/drawing/2014/main" id="{970A5584-9944-491B-9670-C4AD4373E546}"/>
                </a:ext>
              </a:extLst>
            </p:cNvPr>
            <p:cNvSpPr/>
            <p:nvPr/>
          </p:nvSpPr>
          <p:spPr>
            <a:xfrm>
              <a:off x="4710023" y="1761278"/>
              <a:ext cx="2130724" cy="324000"/>
            </a:xfrm>
            <a:prstGeom prst="roundRect">
              <a:avLst/>
            </a:prstGeom>
            <a:solidFill>
              <a:schemeClr val="tx1"/>
            </a:solidFill>
            <a:ln w="38100">
              <a:solidFill>
                <a:srgbClr val="B6C6D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3" name="TextBox 22">
              <a:extLst>
                <a:ext uri="{FF2B5EF4-FFF2-40B4-BE49-F238E27FC236}">
                  <a16:creationId xmlns:a16="http://schemas.microsoft.com/office/drawing/2014/main" id="{8A5C5413-CA04-4AC9-9EBE-2F08B6856D98}"/>
                </a:ext>
              </a:extLst>
            </p:cNvPr>
            <p:cNvSpPr txBox="1"/>
            <p:nvPr/>
          </p:nvSpPr>
          <p:spPr>
            <a:xfrm>
              <a:off x="4881196" y="1734331"/>
              <a:ext cx="1824354" cy="369332"/>
            </a:xfrm>
            <a:prstGeom prst="rect">
              <a:avLst/>
            </a:prstGeom>
            <a:noFill/>
          </p:spPr>
          <p:txBody>
            <a:bodyPr wrap="square">
              <a:spAutoFit/>
            </a:bodyPr>
            <a:lstStyle/>
            <a:p>
              <a:r>
                <a:rPr lang="ru-RU" sz="1800" b="1" dirty="0">
                  <a:solidFill>
                    <a:srgbClr val="FF0000"/>
                  </a:solidFill>
                  <a:effectLst/>
                  <a:latin typeface="Arial" panose="020B0604020202020204" pitchFamily="34" charset="0"/>
                  <a:ea typeface="Courier New" panose="02070309020205020404" pitchFamily="49" charset="0"/>
                  <a:cs typeface="Arial" panose="020B0604020202020204" pitchFamily="34" charset="0"/>
                </a:rPr>
                <a:t>История пожарной охраны</a:t>
              </a:r>
              <a:endParaRPr lang="ru-RU" sz="1600" b="1" dirty="0">
                <a:solidFill>
                  <a:schemeClr val="bg1"/>
                </a:solidFill>
                <a:effectLst/>
                <a:latin typeface="Arial" panose="020B0604020202020204" pitchFamily="34" charset="0"/>
                <a:ea typeface="Courier New" panose="02070309020205020404" pitchFamily="49" charset="0"/>
                <a:cs typeface="Arial" panose="020B0604020202020204" pitchFamily="34" charset="0"/>
              </a:endParaRPr>
            </a:p>
          </p:txBody>
        </p:sp>
      </p:grpSp>
      <p:grpSp>
        <p:nvGrpSpPr>
          <p:cNvPr id="12" name="Группа 11">
            <a:extLst>
              <a:ext uri="{FF2B5EF4-FFF2-40B4-BE49-F238E27FC236}">
                <a16:creationId xmlns:a16="http://schemas.microsoft.com/office/drawing/2014/main" id="{15AFBB29-2380-4E4B-8DE1-A385B9EF17E6}"/>
              </a:ext>
            </a:extLst>
          </p:cNvPr>
          <p:cNvGrpSpPr/>
          <p:nvPr/>
        </p:nvGrpSpPr>
        <p:grpSpPr>
          <a:xfrm>
            <a:off x="619383" y="423616"/>
            <a:ext cx="7515548" cy="1044000"/>
            <a:chOff x="619383" y="423616"/>
            <a:chExt cx="7515548" cy="1044000"/>
          </a:xfrm>
        </p:grpSpPr>
        <p:grpSp>
          <p:nvGrpSpPr>
            <p:cNvPr id="8" name="Группа 7">
              <a:extLst>
                <a:ext uri="{FF2B5EF4-FFF2-40B4-BE49-F238E27FC236}">
                  <a16:creationId xmlns:a16="http://schemas.microsoft.com/office/drawing/2014/main" id="{2B0D88AA-BE96-4F28-A3F6-013C91DEFD37}"/>
                </a:ext>
              </a:extLst>
            </p:cNvPr>
            <p:cNvGrpSpPr/>
            <p:nvPr/>
          </p:nvGrpSpPr>
          <p:grpSpPr>
            <a:xfrm>
              <a:off x="2161045" y="753984"/>
              <a:ext cx="5973886" cy="575029"/>
              <a:chOff x="1738353" y="753984"/>
              <a:chExt cx="5973886" cy="575029"/>
            </a:xfrm>
          </p:grpSpPr>
          <p:sp>
            <p:nvSpPr>
              <p:cNvPr id="16" name="TextBox 15">
                <a:extLst>
                  <a:ext uri="{FF2B5EF4-FFF2-40B4-BE49-F238E27FC236}">
                    <a16:creationId xmlns:a16="http://schemas.microsoft.com/office/drawing/2014/main" id="{8D312792-7927-45D7-9305-8459A36BFF56}"/>
                  </a:ext>
                </a:extLst>
              </p:cNvPr>
              <p:cNvSpPr txBox="1"/>
              <p:nvPr/>
            </p:nvSpPr>
            <p:spPr>
              <a:xfrm>
                <a:off x="1738353" y="753984"/>
                <a:ext cx="5973886" cy="575029"/>
              </a:xfrm>
              <a:prstGeom prst="rect">
                <a:avLst/>
              </a:prstGeom>
              <a:noFill/>
            </p:spPr>
            <p:txBody>
              <a:bodyPr wrap="square" anchor="ctr">
                <a:spAutoFit/>
              </a:bodyPr>
              <a:lstStyle/>
              <a:p>
                <a:pPr algn="ctr">
                  <a:lnSpc>
                    <a:spcPct val="25000"/>
                  </a:lnSpc>
                </a:pPr>
                <a:r>
                  <a:rPr lang="ru-RU" altLang="ru-RU" sz="2400" b="1" spc="-100" dirty="0">
                    <a:solidFill>
                      <a:srgbClr val="10328F"/>
                    </a:solidFill>
                    <a:latin typeface="+mj-lt"/>
                    <a:ea typeface="Verdana" panose="020B0604030504040204" pitchFamily="34" charset="0"/>
                    <a:cs typeface="Times New Roman" pitchFamily="18" charset="0"/>
                  </a:rPr>
                  <a:t>Всероссийский открытый урок ОБЖ</a:t>
                </a:r>
              </a:p>
              <a:p>
                <a:pPr algn="ctr">
                  <a:lnSpc>
                    <a:spcPct val="25000"/>
                  </a:lnSpc>
                </a:pPr>
                <a:endParaRPr lang="ru-RU" altLang="ru-RU" sz="2400" b="1" spc="-100" dirty="0">
                  <a:solidFill>
                    <a:srgbClr val="10328F"/>
                  </a:solidFill>
                  <a:latin typeface="+mj-lt"/>
                  <a:ea typeface="Verdana" panose="020B0604030504040204" pitchFamily="34" charset="0"/>
                  <a:cs typeface="Times New Roman" pitchFamily="18" charset="0"/>
                </a:endParaRPr>
              </a:p>
              <a:p>
                <a:pPr algn="ctr">
                  <a:lnSpc>
                    <a:spcPct val="25000"/>
                  </a:lnSpc>
                </a:pPr>
                <a:endParaRPr lang="ru-RU" altLang="ru-RU" sz="2400" b="1" dirty="0">
                  <a:solidFill>
                    <a:srgbClr val="10328F"/>
                  </a:solidFill>
                  <a:latin typeface="+mj-lt"/>
                  <a:ea typeface="Verdana" panose="020B0604030504040204" pitchFamily="34" charset="0"/>
                  <a:cs typeface="Times New Roman" pitchFamily="18" charset="0"/>
                </a:endParaRPr>
              </a:p>
              <a:p>
                <a:pPr algn="ctr">
                  <a:lnSpc>
                    <a:spcPct val="25000"/>
                  </a:lnSpc>
                </a:pPr>
                <a:endParaRPr lang="ru-RU" altLang="ru-RU" sz="2400" b="1" dirty="0">
                  <a:solidFill>
                    <a:srgbClr val="10328F"/>
                  </a:solidFill>
                  <a:latin typeface="+mj-lt"/>
                  <a:ea typeface="Verdana" panose="020B0604030504040204" pitchFamily="34" charset="0"/>
                  <a:cs typeface="Times New Roman" pitchFamily="18" charset="0"/>
                </a:endParaRPr>
              </a:p>
              <a:p>
                <a:pPr algn="ctr">
                  <a:lnSpc>
                    <a:spcPct val="30000"/>
                  </a:lnSpc>
                </a:pPr>
                <a:r>
                  <a:rPr lang="ru-RU" altLang="ru-RU" b="1" dirty="0">
                    <a:solidFill>
                      <a:srgbClr val="10328F"/>
                    </a:solidFill>
                    <a:latin typeface="+mj-lt"/>
                    <a:ea typeface="Verdana" panose="020B0604030504040204" pitchFamily="34" charset="0"/>
                    <a:cs typeface="Times New Roman" pitchFamily="18" charset="0"/>
                  </a:rPr>
                  <a:t> </a:t>
                </a:r>
                <a:r>
                  <a:rPr lang="ru-RU" altLang="ru-RU" dirty="0">
                    <a:solidFill>
                      <a:srgbClr val="10328F"/>
                    </a:solidFill>
                    <a:latin typeface="+mj-lt"/>
                    <a:ea typeface="Verdana" panose="020B0604030504040204" pitchFamily="34" charset="0"/>
                    <a:cs typeface="Times New Roman" pitchFamily="18" charset="0"/>
                  </a:rPr>
                  <a:t>30 апреля 2021 года</a:t>
                </a:r>
              </a:p>
            </p:txBody>
          </p:sp>
          <p:pic>
            <p:nvPicPr>
              <p:cNvPr id="17" name="Рисунок 16">
                <a:extLst>
                  <a:ext uri="{FF2B5EF4-FFF2-40B4-BE49-F238E27FC236}">
                    <a16:creationId xmlns:a16="http://schemas.microsoft.com/office/drawing/2014/main" id="{0BE61730-4DD2-499D-BAEC-62BC48D8A333}"/>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2248669" y="911585"/>
                <a:ext cx="5028698" cy="174405"/>
              </a:xfrm>
              <a:prstGeom prst="rect">
                <a:avLst/>
              </a:prstGeom>
            </p:spPr>
          </p:pic>
        </p:grpSp>
        <p:pic>
          <p:nvPicPr>
            <p:cNvPr id="24" name="Picture 2">
              <a:extLst>
                <a:ext uri="{FF2B5EF4-FFF2-40B4-BE49-F238E27FC236}">
                  <a16:creationId xmlns:a16="http://schemas.microsoft.com/office/drawing/2014/main" id="{A7075968-5235-4800-B302-EFEC5CCE790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9383" y="423616"/>
              <a:ext cx="1051102" cy="1044000"/>
            </a:xfrm>
            <a:prstGeom prst="rect">
              <a:avLst/>
            </a:prstGeom>
            <a:noFill/>
            <a:extLst>
              <a:ext uri="{909E8E84-426E-40DD-AFC4-6F175D3DCCD1}">
                <a14:hiddenFill xmlns:a14="http://schemas.microsoft.com/office/drawing/2010/main">
                  <a:solidFill>
                    <a:srgbClr val="FFFFFF"/>
                  </a:solidFill>
                </a14:hiddenFill>
              </a:ext>
            </a:extLst>
          </p:spPr>
        </p:pic>
      </p:grpSp>
      <p:sp>
        <p:nvSpPr>
          <p:cNvPr id="18" name="Овал 17">
            <a:extLst>
              <a:ext uri="{FF2B5EF4-FFF2-40B4-BE49-F238E27FC236}">
                <a16:creationId xmlns:a16="http://schemas.microsoft.com/office/drawing/2014/main" id="{67BA654B-5EA1-4E44-9087-46D1B5C65675}"/>
              </a:ext>
            </a:extLst>
          </p:cNvPr>
          <p:cNvSpPr/>
          <p:nvPr/>
        </p:nvSpPr>
        <p:spPr>
          <a:xfrm>
            <a:off x="1978037" y="1336265"/>
            <a:ext cx="431320" cy="431320"/>
          </a:xfrm>
          <a:prstGeom prst="ellipse">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ln w="12700">
                <a:solidFill>
                  <a:schemeClr val="tx1"/>
                </a:solidFill>
              </a:ln>
              <a:solidFill>
                <a:schemeClr val="bg2">
                  <a:lumMod val="10000"/>
                  <a:lumOff val="90000"/>
                </a:schemeClr>
              </a:solidFill>
            </a:endParaRPr>
          </a:p>
        </p:txBody>
      </p:sp>
      <p:sp>
        <p:nvSpPr>
          <p:cNvPr id="19" name="TextBox 18">
            <a:extLst>
              <a:ext uri="{FF2B5EF4-FFF2-40B4-BE49-F238E27FC236}">
                <a16:creationId xmlns:a16="http://schemas.microsoft.com/office/drawing/2014/main" id="{4EB5298A-EE74-4D2F-A92F-9C7D81D096E7}"/>
              </a:ext>
            </a:extLst>
          </p:cNvPr>
          <p:cNvSpPr txBox="1"/>
          <p:nvPr/>
        </p:nvSpPr>
        <p:spPr>
          <a:xfrm>
            <a:off x="2047958" y="1359033"/>
            <a:ext cx="372925" cy="369332"/>
          </a:xfrm>
          <a:prstGeom prst="rect">
            <a:avLst/>
          </a:prstGeom>
          <a:noFill/>
        </p:spPr>
        <p:txBody>
          <a:bodyPr wrap="square">
            <a:spAutoFit/>
          </a:bodyPr>
          <a:lstStyle/>
          <a:p>
            <a:r>
              <a:rPr lang="ru-RU" sz="1800" b="1" spc="-40" dirty="0">
                <a:solidFill>
                  <a:srgbClr val="C00000"/>
                </a:solidFill>
                <a:latin typeface="Arial" panose="020B0604020202020204" pitchFamily="34" charset="0"/>
                <a:ea typeface="Verdana" panose="020B0604030504040204" pitchFamily="34" charset="0"/>
                <a:cs typeface="Arial" panose="020B0604020202020204" pitchFamily="34" charset="0"/>
              </a:rPr>
              <a:t>1</a:t>
            </a:r>
            <a:endParaRPr lang="ru-RU" dirty="0"/>
          </a:p>
        </p:txBody>
      </p:sp>
      <p:sp>
        <p:nvSpPr>
          <p:cNvPr id="20" name="TextBox 19">
            <a:extLst>
              <a:ext uri="{FF2B5EF4-FFF2-40B4-BE49-F238E27FC236}">
                <a16:creationId xmlns:a16="http://schemas.microsoft.com/office/drawing/2014/main" id="{58E57CF9-7C7F-424A-A925-CBEB8CD9F9DF}"/>
              </a:ext>
            </a:extLst>
          </p:cNvPr>
          <p:cNvSpPr txBox="1"/>
          <p:nvPr/>
        </p:nvSpPr>
        <p:spPr>
          <a:xfrm>
            <a:off x="770624" y="5919566"/>
            <a:ext cx="751742" cy="461665"/>
          </a:xfrm>
          <a:prstGeom prst="rect">
            <a:avLst/>
          </a:prstGeom>
          <a:noFill/>
        </p:spPr>
        <p:txBody>
          <a:bodyPr wrap="square">
            <a:spAutoFit/>
          </a:bodyPr>
          <a:lstStyle/>
          <a:p>
            <a:pPr algn="ctr"/>
            <a:r>
              <a:rPr lang="ru-RU" sz="2400" b="1" dirty="0">
                <a:solidFill>
                  <a:schemeClr val="accent1">
                    <a:lumMod val="60000"/>
                    <a:lumOff val="40000"/>
                  </a:schemeClr>
                </a:solidFill>
                <a:latin typeface="PresentScript" pitchFamily="2" charset="0"/>
                <a:cs typeface="Times New Roman" panose="02020603050405020304" pitchFamily="18" charset="0"/>
              </a:rPr>
              <a:t>5</a:t>
            </a:r>
            <a:endParaRPr lang="ru-RU" sz="2400" dirty="0">
              <a:solidFill>
                <a:schemeClr val="accent1">
                  <a:lumMod val="60000"/>
                  <a:lumOff val="40000"/>
                </a:schemeClr>
              </a:solidFill>
              <a:latin typeface="PresentScript" pitchFamily="2" charset="0"/>
            </a:endParaRPr>
          </a:p>
        </p:txBody>
      </p:sp>
      <p:pic>
        <p:nvPicPr>
          <p:cNvPr id="5" name="Рисунок 4">
            <a:extLst>
              <a:ext uri="{FF2B5EF4-FFF2-40B4-BE49-F238E27FC236}">
                <a16:creationId xmlns:a16="http://schemas.microsoft.com/office/drawing/2014/main" id="{A36E8A78-6CEA-400C-9CF6-7D0BC0A31AB4}"/>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92873" y="2385826"/>
            <a:ext cx="2828721" cy="1896224"/>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253250207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Группа 6">
            <a:extLst>
              <a:ext uri="{FF2B5EF4-FFF2-40B4-BE49-F238E27FC236}">
                <a16:creationId xmlns:a16="http://schemas.microsoft.com/office/drawing/2014/main" id="{9D3EEF7E-B14B-4C0B-8659-AAF6BC7D8490}"/>
              </a:ext>
            </a:extLst>
          </p:cNvPr>
          <p:cNvGrpSpPr/>
          <p:nvPr/>
        </p:nvGrpSpPr>
        <p:grpSpPr>
          <a:xfrm>
            <a:off x="1886231" y="2067073"/>
            <a:ext cx="6668219" cy="4489001"/>
            <a:chOff x="1886231" y="915830"/>
            <a:chExt cx="6668219" cy="4564088"/>
          </a:xfrm>
        </p:grpSpPr>
        <p:sp>
          <p:nvSpPr>
            <p:cNvPr id="6" name="Прямоугольник: скругленные углы 5">
              <a:extLst>
                <a:ext uri="{FF2B5EF4-FFF2-40B4-BE49-F238E27FC236}">
                  <a16:creationId xmlns:a16="http://schemas.microsoft.com/office/drawing/2014/main" id="{346A63DC-05AD-4811-9EA5-4530949298B5}"/>
                </a:ext>
              </a:extLst>
            </p:cNvPr>
            <p:cNvSpPr/>
            <p:nvPr/>
          </p:nvSpPr>
          <p:spPr>
            <a:xfrm>
              <a:off x="1886231" y="915830"/>
              <a:ext cx="6668219" cy="4564088"/>
            </a:xfrm>
            <a:prstGeom prst="roundRect">
              <a:avLst>
                <a:gd name="adj" fmla="val 11099"/>
              </a:avLst>
            </a:prstGeom>
            <a:solidFill>
              <a:srgbClr val="7196D0">
                <a:alpha val="85000"/>
              </a:srgb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4" name="Прямоугольник 13">
              <a:extLst>
                <a:ext uri="{FF2B5EF4-FFF2-40B4-BE49-F238E27FC236}">
                  <a16:creationId xmlns:a16="http://schemas.microsoft.com/office/drawing/2014/main" id="{E8BCB910-F7A3-4E7A-80C9-DAE73AA1F560}"/>
                </a:ext>
              </a:extLst>
            </p:cNvPr>
            <p:cNvSpPr/>
            <p:nvPr/>
          </p:nvSpPr>
          <p:spPr>
            <a:xfrm>
              <a:off x="2292989" y="1146429"/>
              <a:ext cx="6082916" cy="4255776"/>
            </a:xfrm>
            <a:prstGeom prst="rect">
              <a:avLst/>
            </a:prstGeom>
          </p:spPr>
          <p:txBody>
            <a:bodyPr wrap="square">
              <a:spAutoFit/>
            </a:bodyPr>
            <a:lstStyle/>
            <a:p>
              <a:pPr marL="268288" lvl="2" indent="268288" algn="just">
                <a:lnSpc>
                  <a:spcPct val="90000"/>
                </a:lnSpc>
              </a:pPr>
              <a:r>
                <a:rPr lang="ru-RU" sz="1400" spc="0" dirty="0">
                  <a:solidFill>
                    <a:schemeClr val="bg1"/>
                  </a:solidFill>
                  <a:effectLst/>
                  <a:latin typeface="Arial" panose="020B0604020202020204" pitchFamily="34" charset="0"/>
                  <a:ea typeface="Times New Roman" panose="02020603050405020304" pitchFamily="18" charset="0"/>
                  <a:cs typeface="Arial" panose="020B0604020202020204" pitchFamily="34" charset="0"/>
                </a:rPr>
                <a:t>С начала Великой Отечественной войны пожарные столицы, выполняя свой долг, внесли достойный вклад в оборону города. Как не старался враг зажечь Москву с воздуха,  ему это не удавалось. Воины-пожарные, при активной поддержке москвичей-добровольцев, свели на нет усилия противника. Основная тяжесть в ликвидации последствий налетов фашистской авиации на Москву легла па плечи пожарных. И они с честью выдержали это испытание. </a:t>
              </a:r>
            </a:p>
            <a:p>
              <a:pPr marL="268288" indent="268288" algn="just">
                <a:lnSpc>
                  <a:spcPct val="90000"/>
                </a:lnSpc>
              </a:pPr>
              <a:endParaRPr lang="ru-RU" sz="1400" spc="0" dirty="0">
                <a:solidFill>
                  <a:schemeClr val="bg1"/>
                </a:solidFill>
                <a:effectLst/>
                <a:latin typeface="Arial" panose="020B0604020202020204" pitchFamily="34" charset="0"/>
                <a:ea typeface="Times New Roman" panose="02020603050405020304" pitchFamily="18" charset="0"/>
                <a:cs typeface="Arial" panose="020B0604020202020204" pitchFamily="34" charset="0"/>
              </a:endParaRPr>
            </a:p>
            <a:p>
              <a:pPr marL="268288" lvl="2" indent="268288" algn="just">
                <a:lnSpc>
                  <a:spcPct val="90000"/>
                </a:lnSpc>
              </a:pPr>
              <a:r>
                <a:rPr lang="ru-RU" sz="1400" spc="0" dirty="0">
                  <a:effectLst/>
                  <a:latin typeface="Arial" panose="020B0604020202020204" pitchFamily="34" charset="0"/>
                  <a:ea typeface="Times New Roman" panose="02020603050405020304" pitchFamily="18" charset="0"/>
                  <a:cs typeface="Arial" panose="020B0604020202020204" pitchFamily="34" charset="0"/>
                </a:rPr>
                <a:t>В 1947 году, когда страна отмечала 800-летие Москвы, за успехи в противопожарной обороне столицы Московская ордена Трудового Красного Знамени пожарная охрана была награждена </a:t>
              </a:r>
              <a:r>
                <a:rPr lang="ru-RU" sz="1400" spc="0" dirty="0" smtClean="0">
                  <a:effectLst/>
                  <a:latin typeface="Arial" panose="020B0604020202020204" pitchFamily="34" charset="0"/>
                  <a:ea typeface="Times New Roman" panose="02020603050405020304" pitchFamily="18" charset="0"/>
                  <a:cs typeface="Arial" panose="020B0604020202020204" pitchFamily="34" charset="0"/>
                </a:rPr>
                <a:t>орденом </a:t>
              </a:r>
              <a:r>
                <a:rPr lang="ru-RU" sz="1400" spc="0" dirty="0">
                  <a:effectLst/>
                  <a:latin typeface="Arial" panose="020B0604020202020204" pitchFamily="34" charset="0"/>
                  <a:ea typeface="Times New Roman" panose="02020603050405020304" pitchFamily="18" charset="0"/>
                  <a:cs typeface="Arial" panose="020B0604020202020204" pitchFamily="34" charset="0"/>
                </a:rPr>
                <a:t>Ленина.</a:t>
              </a:r>
            </a:p>
            <a:p>
              <a:pPr indent="450215" algn="just">
                <a:lnSpc>
                  <a:spcPct val="80000"/>
                </a:lnSpc>
              </a:pPr>
              <a:endParaRPr lang="ru-RU" sz="1400" b="1" dirty="0">
                <a:latin typeface="Arial" panose="020B0604020202020204" pitchFamily="34" charset="0"/>
                <a:ea typeface="Verdana" panose="020B0604030504040204" pitchFamily="34" charset="0"/>
                <a:cs typeface="Arial" panose="020B0604020202020204" pitchFamily="34" charset="0"/>
              </a:endParaRPr>
            </a:p>
            <a:p>
              <a:pPr marL="268288" indent="268288" algn="just">
                <a:lnSpc>
                  <a:spcPct val="95000"/>
                </a:lnSpc>
              </a:pPr>
              <a:r>
                <a:rPr lang="ru-RU" sz="1400" spc="0" dirty="0">
                  <a:solidFill>
                    <a:schemeClr val="bg1"/>
                  </a:solidFill>
                  <a:effectLst/>
                  <a:latin typeface="Arial" panose="020B0604020202020204" pitchFamily="34" charset="0"/>
                  <a:ea typeface="Times New Roman" panose="02020603050405020304" pitchFamily="18" charset="0"/>
                  <a:cs typeface="Arial" panose="020B0604020202020204" pitchFamily="34" charset="0"/>
                </a:rPr>
                <a:t>Новое административно-территориальное деление Москвы, предусматривающее  11  административных округов, создало условие для разработки новой структуры Государственной противопожарной службы, позволяющей наиболее плотно использовать имеющиеся возможности для дальнейшего улучшения пожарной безопасности города.</a:t>
              </a:r>
              <a:endParaRPr lang="ru-RU" sz="1400" spc="15" dirty="0">
                <a:solidFill>
                  <a:schemeClr val="bg1"/>
                </a:solidFill>
                <a:effectLst/>
                <a:latin typeface="Arial" panose="020B0604020202020204" pitchFamily="34" charset="0"/>
                <a:ea typeface="Times New Roman" panose="02020603050405020304" pitchFamily="18" charset="0"/>
                <a:cs typeface="Arial" panose="020B0604020202020204" pitchFamily="34" charset="0"/>
              </a:endParaRPr>
            </a:p>
            <a:p>
              <a:pPr indent="450215">
                <a:lnSpc>
                  <a:spcPct val="80000"/>
                </a:lnSpc>
              </a:pPr>
              <a:endParaRPr lang="ru-RU" sz="1400" b="1" spc="-150" dirty="0">
                <a:solidFill>
                  <a:schemeClr val="bg1"/>
                </a:solidFill>
                <a:latin typeface="Arial" panose="020B0604020202020204" pitchFamily="34" charset="0"/>
                <a:ea typeface="Verdana" panose="020B0604030504040204" pitchFamily="34" charset="0"/>
                <a:cs typeface="Arial" panose="020B0604020202020204" pitchFamily="34" charset="0"/>
              </a:endParaRPr>
            </a:p>
          </p:txBody>
        </p:sp>
      </p:grpSp>
      <p:pic>
        <p:nvPicPr>
          <p:cNvPr id="9" name="Рисунок 8">
            <a:extLst>
              <a:ext uri="{FF2B5EF4-FFF2-40B4-BE49-F238E27FC236}">
                <a16:creationId xmlns:a16="http://schemas.microsoft.com/office/drawing/2014/main" id="{6CE26F14-FEF3-4001-B386-8251C81304F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1882" y="-9710"/>
            <a:ext cx="989226" cy="6858000"/>
          </a:xfrm>
          <a:prstGeom prst="rect">
            <a:avLst/>
          </a:prstGeom>
          <a:solidFill>
            <a:schemeClr val="tx1"/>
          </a:solidFill>
          <a:ln>
            <a:gradFill>
              <a:gsLst>
                <a:gs pos="0">
                  <a:schemeClr val="accent1">
                    <a:lumMod val="12000"/>
                    <a:lumOff val="88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pic>
      <p:grpSp>
        <p:nvGrpSpPr>
          <p:cNvPr id="21" name="Группа 20">
            <a:extLst>
              <a:ext uri="{FF2B5EF4-FFF2-40B4-BE49-F238E27FC236}">
                <a16:creationId xmlns:a16="http://schemas.microsoft.com/office/drawing/2014/main" id="{F4942191-23FB-4E49-A6DD-D89A75963E13}"/>
              </a:ext>
            </a:extLst>
          </p:cNvPr>
          <p:cNvGrpSpPr/>
          <p:nvPr/>
        </p:nvGrpSpPr>
        <p:grpSpPr>
          <a:xfrm>
            <a:off x="2199739" y="1613306"/>
            <a:ext cx="4183807" cy="369332"/>
            <a:chOff x="4710023" y="1734331"/>
            <a:chExt cx="2130724" cy="369332"/>
          </a:xfrm>
        </p:grpSpPr>
        <p:sp>
          <p:nvSpPr>
            <p:cNvPr id="22" name="Прямоугольник: скругленные углы 21">
              <a:extLst>
                <a:ext uri="{FF2B5EF4-FFF2-40B4-BE49-F238E27FC236}">
                  <a16:creationId xmlns:a16="http://schemas.microsoft.com/office/drawing/2014/main" id="{970A5584-9944-491B-9670-C4AD4373E546}"/>
                </a:ext>
              </a:extLst>
            </p:cNvPr>
            <p:cNvSpPr/>
            <p:nvPr/>
          </p:nvSpPr>
          <p:spPr>
            <a:xfrm>
              <a:off x="4710023" y="1761278"/>
              <a:ext cx="2130724" cy="324000"/>
            </a:xfrm>
            <a:prstGeom prst="roundRect">
              <a:avLst/>
            </a:prstGeom>
            <a:solidFill>
              <a:schemeClr val="tx1"/>
            </a:solidFill>
            <a:ln w="38100">
              <a:solidFill>
                <a:srgbClr val="B6C6D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3" name="TextBox 22">
              <a:extLst>
                <a:ext uri="{FF2B5EF4-FFF2-40B4-BE49-F238E27FC236}">
                  <a16:creationId xmlns:a16="http://schemas.microsoft.com/office/drawing/2014/main" id="{8A5C5413-CA04-4AC9-9EBE-2F08B6856D98}"/>
                </a:ext>
              </a:extLst>
            </p:cNvPr>
            <p:cNvSpPr txBox="1"/>
            <p:nvPr/>
          </p:nvSpPr>
          <p:spPr>
            <a:xfrm>
              <a:off x="4881196" y="1734331"/>
              <a:ext cx="1824354" cy="369332"/>
            </a:xfrm>
            <a:prstGeom prst="rect">
              <a:avLst/>
            </a:prstGeom>
            <a:noFill/>
          </p:spPr>
          <p:txBody>
            <a:bodyPr wrap="square">
              <a:spAutoFit/>
            </a:bodyPr>
            <a:lstStyle/>
            <a:p>
              <a:r>
                <a:rPr lang="ru-RU" sz="1800" b="1" dirty="0">
                  <a:solidFill>
                    <a:srgbClr val="FF0000"/>
                  </a:solidFill>
                  <a:effectLst/>
                  <a:latin typeface="Arial" panose="020B0604020202020204" pitchFamily="34" charset="0"/>
                  <a:ea typeface="Courier New" panose="02070309020205020404" pitchFamily="49" charset="0"/>
                  <a:cs typeface="Arial" panose="020B0604020202020204" pitchFamily="34" charset="0"/>
                </a:rPr>
                <a:t>История пожарной охраны</a:t>
              </a:r>
              <a:endParaRPr lang="ru-RU" sz="1600" b="1" dirty="0">
                <a:solidFill>
                  <a:schemeClr val="bg1"/>
                </a:solidFill>
                <a:effectLst/>
                <a:latin typeface="Arial" panose="020B0604020202020204" pitchFamily="34" charset="0"/>
                <a:ea typeface="Courier New" panose="02070309020205020404" pitchFamily="49" charset="0"/>
                <a:cs typeface="Arial" panose="020B0604020202020204" pitchFamily="34" charset="0"/>
              </a:endParaRPr>
            </a:p>
          </p:txBody>
        </p:sp>
      </p:grpSp>
      <p:grpSp>
        <p:nvGrpSpPr>
          <p:cNvPr id="12" name="Группа 11">
            <a:extLst>
              <a:ext uri="{FF2B5EF4-FFF2-40B4-BE49-F238E27FC236}">
                <a16:creationId xmlns:a16="http://schemas.microsoft.com/office/drawing/2014/main" id="{15AFBB29-2380-4E4B-8DE1-A385B9EF17E6}"/>
              </a:ext>
            </a:extLst>
          </p:cNvPr>
          <p:cNvGrpSpPr/>
          <p:nvPr/>
        </p:nvGrpSpPr>
        <p:grpSpPr>
          <a:xfrm>
            <a:off x="619383" y="423616"/>
            <a:ext cx="7515548" cy="1044000"/>
            <a:chOff x="619383" y="423616"/>
            <a:chExt cx="7515548" cy="1044000"/>
          </a:xfrm>
        </p:grpSpPr>
        <p:grpSp>
          <p:nvGrpSpPr>
            <p:cNvPr id="8" name="Группа 7">
              <a:extLst>
                <a:ext uri="{FF2B5EF4-FFF2-40B4-BE49-F238E27FC236}">
                  <a16:creationId xmlns:a16="http://schemas.microsoft.com/office/drawing/2014/main" id="{2B0D88AA-BE96-4F28-A3F6-013C91DEFD37}"/>
                </a:ext>
              </a:extLst>
            </p:cNvPr>
            <p:cNvGrpSpPr/>
            <p:nvPr/>
          </p:nvGrpSpPr>
          <p:grpSpPr>
            <a:xfrm>
              <a:off x="2161045" y="753984"/>
              <a:ext cx="5973886" cy="575029"/>
              <a:chOff x="1738353" y="753984"/>
              <a:chExt cx="5973886" cy="575029"/>
            </a:xfrm>
          </p:grpSpPr>
          <p:sp>
            <p:nvSpPr>
              <p:cNvPr id="16" name="TextBox 15">
                <a:extLst>
                  <a:ext uri="{FF2B5EF4-FFF2-40B4-BE49-F238E27FC236}">
                    <a16:creationId xmlns:a16="http://schemas.microsoft.com/office/drawing/2014/main" id="{8D312792-7927-45D7-9305-8459A36BFF56}"/>
                  </a:ext>
                </a:extLst>
              </p:cNvPr>
              <p:cNvSpPr txBox="1"/>
              <p:nvPr/>
            </p:nvSpPr>
            <p:spPr>
              <a:xfrm>
                <a:off x="1738353" y="753984"/>
                <a:ext cx="5973886" cy="575029"/>
              </a:xfrm>
              <a:prstGeom prst="rect">
                <a:avLst/>
              </a:prstGeom>
              <a:noFill/>
            </p:spPr>
            <p:txBody>
              <a:bodyPr wrap="square" anchor="ctr">
                <a:spAutoFit/>
              </a:bodyPr>
              <a:lstStyle/>
              <a:p>
                <a:pPr algn="ctr">
                  <a:lnSpc>
                    <a:spcPct val="25000"/>
                  </a:lnSpc>
                </a:pPr>
                <a:r>
                  <a:rPr lang="ru-RU" altLang="ru-RU" sz="2400" b="1" spc="-100" dirty="0">
                    <a:solidFill>
                      <a:srgbClr val="10328F"/>
                    </a:solidFill>
                    <a:latin typeface="+mj-lt"/>
                    <a:ea typeface="Verdana" panose="020B0604030504040204" pitchFamily="34" charset="0"/>
                    <a:cs typeface="Times New Roman" pitchFamily="18" charset="0"/>
                  </a:rPr>
                  <a:t>Всероссийский открытый урок ОБЖ</a:t>
                </a:r>
              </a:p>
              <a:p>
                <a:pPr algn="ctr">
                  <a:lnSpc>
                    <a:spcPct val="25000"/>
                  </a:lnSpc>
                </a:pPr>
                <a:endParaRPr lang="ru-RU" altLang="ru-RU" sz="2400" b="1" spc="-100" dirty="0">
                  <a:solidFill>
                    <a:srgbClr val="10328F"/>
                  </a:solidFill>
                  <a:latin typeface="+mj-lt"/>
                  <a:ea typeface="Verdana" panose="020B0604030504040204" pitchFamily="34" charset="0"/>
                  <a:cs typeface="Times New Roman" pitchFamily="18" charset="0"/>
                </a:endParaRPr>
              </a:p>
              <a:p>
                <a:pPr algn="ctr">
                  <a:lnSpc>
                    <a:spcPct val="25000"/>
                  </a:lnSpc>
                </a:pPr>
                <a:endParaRPr lang="ru-RU" altLang="ru-RU" sz="2400" b="1" dirty="0">
                  <a:solidFill>
                    <a:srgbClr val="10328F"/>
                  </a:solidFill>
                  <a:latin typeface="+mj-lt"/>
                  <a:ea typeface="Verdana" panose="020B0604030504040204" pitchFamily="34" charset="0"/>
                  <a:cs typeface="Times New Roman" pitchFamily="18" charset="0"/>
                </a:endParaRPr>
              </a:p>
              <a:p>
                <a:pPr algn="ctr">
                  <a:lnSpc>
                    <a:spcPct val="25000"/>
                  </a:lnSpc>
                </a:pPr>
                <a:endParaRPr lang="ru-RU" altLang="ru-RU" sz="2400" b="1" dirty="0">
                  <a:solidFill>
                    <a:srgbClr val="10328F"/>
                  </a:solidFill>
                  <a:latin typeface="+mj-lt"/>
                  <a:ea typeface="Verdana" panose="020B0604030504040204" pitchFamily="34" charset="0"/>
                  <a:cs typeface="Times New Roman" pitchFamily="18" charset="0"/>
                </a:endParaRPr>
              </a:p>
              <a:p>
                <a:pPr algn="ctr">
                  <a:lnSpc>
                    <a:spcPct val="30000"/>
                  </a:lnSpc>
                </a:pPr>
                <a:r>
                  <a:rPr lang="ru-RU" altLang="ru-RU" b="1" dirty="0">
                    <a:solidFill>
                      <a:srgbClr val="10328F"/>
                    </a:solidFill>
                    <a:latin typeface="+mj-lt"/>
                    <a:ea typeface="Verdana" panose="020B0604030504040204" pitchFamily="34" charset="0"/>
                    <a:cs typeface="Times New Roman" pitchFamily="18" charset="0"/>
                  </a:rPr>
                  <a:t> </a:t>
                </a:r>
                <a:r>
                  <a:rPr lang="ru-RU" altLang="ru-RU" dirty="0">
                    <a:solidFill>
                      <a:srgbClr val="10328F"/>
                    </a:solidFill>
                    <a:latin typeface="+mj-lt"/>
                    <a:ea typeface="Verdana" panose="020B0604030504040204" pitchFamily="34" charset="0"/>
                    <a:cs typeface="Times New Roman" pitchFamily="18" charset="0"/>
                  </a:rPr>
                  <a:t>30 апреля 2021 года</a:t>
                </a:r>
              </a:p>
            </p:txBody>
          </p:sp>
          <p:pic>
            <p:nvPicPr>
              <p:cNvPr id="17" name="Рисунок 16">
                <a:extLst>
                  <a:ext uri="{FF2B5EF4-FFF2-40B4-BE49-F238E27FC236}">
                    <a16:creationId xmlns:a16="http://schemas.microsoft.com/office/drawing/2014/main" id="{0BE61730-4DD2-499D-BAEC-62BC48D8A333}"/>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2248669" y="911585"/>
                <a:ext cx="5028698" cy="174405"/>
              </a:xfrm>
              <a:prstGeom prst="rect">
                <a:avLst/>
              </a:prstGeom>
            </p:spPr>
          </p:pic>
        </p:grpSp>
        <p:pic>
          <p:nvPicPr>
            <p:cNvPr id="24" name="Picture 2">
              <a:extLst>
                <a:ext uri="{FF2B5EF4-FFF2-40B4-BE49-F238E27FC236}">
                  <a16:creationId xmlns:a16="http://schemas.microsoft.com/office/drawing/2014/main" id="{A7075968-5235-4800-B302-EFEC5CCE790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9383" y="423616"/>
              <a:ext cx="1051102" cy="1044000"/>
            </a:xfrm>
            <a:prstGeom prst="rect">
              <a:avLst/>
            </a:prstGeom>
            <a:noFill/>
            <a:extLst>
              <a:ext uri="{909E8E84-426E-40DD-AFC4-6F175D3DCCD1}">
                <a14:hiddenFill xmlns:a14="http://schemas.microsoft.com/office/drawing/2010/main">
                  <a:solidFill>
                    <a:srgbClr val="FFFFFF"/>
                  </a:solidFill>
                </a14:hiddenFill>
              </a:ext>
            </a:extLst>
          </p:spPr>
        </p:pic>
      </p:grpSp>
      <p:sp>
        <p:nvSpPr>
          <p:cNvPr id="18" name="Овал 17">
            <a:extLst>
              <a:ext uri="{FF2B5EF4-FFF2-40B4-BE49-F238E27FC236}">
                <a16:creationId xmlns:a16="http://schemas.microsoft.com/office/drawing/2014/main" id="{010D4AC8-85ED-4AA1-BEE2-E4B5FE2694CF}"/>
              </a:ext>
            </a:extLst>
          </p:cNvPr>
          <p:cNvSpPr/>
          <p:nvPr/>
        </p:nvSpPr>
        <p:spPr>
          <a:xfrm>
            <a:off x="1978037" y="1336265"/>
            <a:ext cx="431320" cy="431320"/>
          </a:xfrm>
          <a:prstGeom prst="ellipse">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ln w="12700">
                <a:solidFill>
                  <a:schemeClr val="tx1"/>
                </a:solidFill>
              </a:ln>
              <a:solidFill>
                <a:schemeClr val="bg2">
                  <a:lumMod val="10000"/>
                  <a:lumOff val="90000"/>
                </a:schemeClr>
              </a:solidFill>
            </a:endParaRPr>
          </a:p>
        </p:txBody>
      </p:sp>
      <p:sp>
        <p:nvSpPr>
          <p:cNvPr id="19" name="TextBox 18">
            <a:extLst>
              <a:ext uri="{FF2B5EF4-FFF2-40B4-BE49-F238E27FC236}">
                <a16:creationId xmlns:a16="http://schemas.microsoft.com/office/drawing/2014/main" id="{12EEDB93-2189-464E-8463-8BD791F96518}"/>
              </a:ext>
            </a:extLst>
          </p:cNvPr>
          <p:cNvSpPr txBox="1"/>
          <p:nvPr/>
        </p:nvSpPr>
        <p:spPr>
          <a:xfrm>
            <a:off x="2047958" y="1359033"/>
            <a:ext cx="372925" cy="369332"/>
          </a:xfrm>
          <a:prstGeom prst="rect">
            <a:avLst/>
          </a:prstGeom>
          <a:noFill/>
        </p:spPr>
        <p:txBody>
          <a:bodyPr wrap="square">
            <a:spAutoFit/>
          </a:bodyPr>
          <a:lstStyle/>
          <a:p>
            <a:r>
              <a:rPr lang="ru-RU" sz="1800" b="1" spc="-40" dirty="0">
                <a:solidFill>
                  <a:srgbClr val="C00000"/>
                </a:solidFill>
                <a:latin typeface="Arial" panose="020B0604020202020204" pitchFamily="34" charset="0"/>
                <a:ea typeface="Verdana" panose="020B0604030504040204" pitchFamily="34" charset="0"/>
                <a:cs typeface="Arial" panose="020B0604020202020204" pitchFamily="34" charset="0"/>
              </a:rPr>
              <a:t>1</a:t>
            </a:r>
            <a:endParaRPr lang="ru-RU" dirty="0"/>
          </a:p>
        </p:txBody>
      </p:sp>
      <p:sp>
        <p:nvSpPr>
          <p:cNvPr id="20" name="TextBox 19">
            <a:extLst>
              <a:ext uri="{FF2B5EF4-FFF2-40B4-BE49-F238E27FC236}">
                <a16:creationId xmlns:a16="http://schemas.microsoft.com/office/drawing/2014/main" id="{9ED677A6-D12D-42C5-975A-23F72672E59B}"/>
              </a:ext>
            </a:extLst>
          </p:cNvPr>
          <p:cNvSpPr txBox="1"/>
          <p:nvPr/>
        </p:nvSpPr>
        <p:spPr>
          <a:xfrm>
            <a:off x="770624" y="6145118"/>
            <a:ext cx="751742" cy="461665"/>
          </a:xfrm>
          <a:prstGeom prst="rect">
            <a:avLst/>
          </a:prstGeom>
          <a:noFill/>
        </p:spPr>
        <p:txBody>
          <a:bodyPr wrap="square">
            <a:spAutoFit/>
          </a:bodyPr>
          <a:lstStyle/>
          <a:p>
            <a:pPr algn="ctr"/>
            <a:r>
              <a:rPr lang="ru-RU" sz="2400" b="1" dirty="0">
                <a:solidFill>
                  <a:schemeClr val="accent1">
                    <a:lumMod val="60000"/>
                    <a:lumOff val="40000"/>
                  </a:schemeClr>
                </a:solidFill>
                <a:latin typeface="PresentScript" pitchFamily="2" charset="0"/>
                <a:cs typeface="Times New Roman" panose="02020603050405020304" pitchFamily="18" charset="0"/>
              </a:rPr>
              <a:t>6</a:t>
            </a:r>
            <a:endParaRPr lang="ru-RU" sz="2400" dirty="0">
              <a:solidFill>
                <a:schemeClr val="accent1">
                  <a:lumMod val="60000"/>
                  <a:lumOff val="40000"/>
                </a:schemeClr>
              </a:solidFill>
              <a:latin typeface="PresentScript" pitchFamily="2" charset="0"/>
            </a:endParaRPr>
          </a:p>
        </p:txBody>
      </p:sp>
      <p:pic>
        <p:nvPicPr>
          <p:cNvPr id="3" name="Рисунок 2">
            <a:extLst>
              <a:ext uri="{FF2B5EF4-FFF2-40B4-BE49-F238E27FC236}">
                <a16:creationId xmlns:a16="http://schemas.microsoft.com/office/drawing/2014/main" id="{0D74AE08-7F31-4A36-AE04-EB0DF7CB854D}"/>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05285" y="2333525"/>
            <a:ext cx="2158454" cy="1618841"/>
          </a:xfrm>
          <a:prstGeom prst="rect">
            <a:avLst/>
          </a:prstGeom>
          <a:ln>
            <a:noFill/>
          </a:ln>
          <a:effectLst>
            <a:outerShdw blurRad="190500" algn="tl" rotWithShape="0">
              <a:srgbClr val="000000">
                <a:alpha val="70000"/>
              </a:srgbClr>
            </a:outerShdw>
          </a:effectLst>
        </p:spPr>
      </p:pic>
      <p:pic>
        <p:nvPicPr>
          <p:cNvPr id="2" name="Рисунок 1"/>
          <p:cNvPicPr>
            <a:picLocks noChangeAspect="1"/>
          </p:cNvPicPr>
          <p:nvPr/>
        </p:nvPicPr>
        <p:blipFill>
          <a:blip r:embed="rId6"/>
          <a:stretch>
            <a:fillRect/>
          </a:stretch>
        </p:blipFill>
        <p:spPr>
          <a:xfrm>
            <a:off x="305284" y="4130403"/>
            <a:ext cx="2158455" cy="2069579"/>
          </a:xfrm>
          <a:prstGeom prst="rect">
            <a:avLst/>
          </a:prstGeom>
          <a:ln>
            <a:noFill/>
          </a:ln>
          <a:effectLst>
            <a:outerShdw blurRad="190500" algn="tl" rotWithShape="0">
              <a:srgbClr val="000000">
                <a:alpha val="70000"/>
              </a:srgbClr>
            </a:outerShdw>
          </a:effectLst>
        </p:spPr>
      </p:pic>
      <p:sp>
        <p:nvSpPr>
          <p:cNvPr id="4" name="Прямоугольник 3"/>
          <p:cNvSpPr/>
          <p:nvPr/>
        </p:nvSpPr>
        <p:spPr>
          <a:xfrm>
            <a:off x="320764" y="5812993"/>
            <a:ext cx="1657273" cy="425758"/>
          </a:xfrm>
          <a:prstGeom prst="rect">
            <a:avLst/>
          </a:prstGeom>
        </p:spPr>
        <p:txBody>
          <a:bodyPr wrap="square">
            <a:spAutoFit/>
          </a:bodyPr>
          <a:lstStyle/>
          <a:p>
            <a:pPr>
              <a:lnSpc>
                <a:spcPts val="1300"/>
              </a:lnSpc>
            </a:pPr>
            <a:r>
              <a:rPr lang="ru-RU" sz="1400" b="1" dirty="0">
                <a:solidFill>
                  <a:srgbClr val="FF0000"/>
                </a:solidFill>
              </a:rPr>
              <a:t>Тушение</a:t>
            </a:r>
            <a:r>
              <a:rPr lang="ru-RU" sz="1400" b="1" dirty="0">
                <a:solidFill>
                  <a:srgbClr val="FFFF00"/>
                </a:solidFill>
              </a:rPr>
              <a:t> </a:t>
            </a:r>
            <a:r>
              <a:rPr lang="ru-RU" sz="1400" b="1" dirty="0">
                <a:solidFill>
                  <a:srgbClr val="FF0000"/>
                </a:solidFill>
              </a:rPr>
              <a:t>бомб-зажигалок</a:t>
            </a:r>
          </a:p>
        </p:txBody>
      </p:sp>
    </p:spTree>
    <p:extLst>
      <p:ext uri="{BB962C8B-B14F-4D97-AF65-F5344CB8AC3E}">
        <p14:creationId xmlns:p14="http://schemas.microsoft.com/office/powerpoint/2010/main" val="357006997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Прямоугольник: скругленные углы 5">
            <a:extLst>
              <a:ext uri="{FF2B5EF4-FFF2-40B4-BE49-F238E27FC236}">
                <a16:creationId xmlns:a16="http://schemas.microsoft.com/office/drawing/2014/main" id="{346A63DC-05AD-4811-9EA5-4530949298B5}"/>
              </a:ext>
            </a:extLst>
          </p:cNvPr>
          <p:cNvSpPr/>
          <p:nvPr/>
        </p:nvSpPr>
        <p:spPr>
          <a:xfrm>
            <a:off x="2047959" y="1686885"/>
            <a:ext cx="6853964" cy="5060576"/>
          </a:xfrm>
          <a:prstGeom prst="roundRect">
            <a:avLst>
              <a:gd name="adj" fmla="val 7840"/>
            </a:avLst>
          </a:prstGeom>
          <a:solidFill>
            <a:srgbClr val="7196D0">
              <a:alpha val="85000"/>
            </a:srgb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4" name="Прямоугольник 13">
            <a:extLst>
              <a:ext uri="{FF2B5EF4-FFF2-40B4-BE49-F238E27FC236}">
                <a16:creationId xmlns:a16="http://schemas.microsoft.com/office/drawing/2014/main" id="{E8BCB910-F7A3-4E7A-80C9-DAE73AA1F560}"/>
              </a:ext>
            </a:extLst>
          </p:cNvPr>
          <p:cNvSpPr/>
          <p:nvPr/>
        </p:nvSpPr>
        <p:spPr>
          <a:xfrm>
            <a:off x="2214191" y="1807803"/>
            <a:ext cx="6500041" cy="4901341"/>
          </a:xfrm>
          <a:prstGeom prst="rect">
            <a:avLst/>
          </a:prstGeom>
        </p:spPr>
        <p:txBody>
          <a:bodyPr wrap="square">
            <a:spAutoFit/>
          </a:bodyPr>
          <a:lstStyle/>
          <a:p>
            <a:pPr indent="268288" algn="just">
              <a:lnSpc>
                <a:spcPct val="90000"/>
              </a:lnSpc>
            </a:pPr>
            <a:r>
              <a:rPr lang="ru-RU" sz="1300" spc="0" dirty="0" smtClean="0">
                <a:solidFill>
                  <a:schemeClr val="bg1"/>
                </a:solidFill>
                <a:effectLst/>
                <a:latin typeface="Arial" panose="020B0604020202020204" pitchFamily="34" charset="0"/>
                <a:ea typeface="Times New Roman" panose="02020603050405020304" pitchFamily="18" charset="0"/>
                <a:cs typeface="Arial" panose="020B0604020202020204" pitchFamily="34" charset="0"/>
              </a:rPr>
              <a:t>В организованную по-новому пожарную охрану Москвы поступила на </a:t>
            </a:r>
            <a:r>
              <a:rPr lang="ru-RU" sz="1300" spc="0" dirty="0">
                <a:solidFill>
                  <a:schemeClr val="bg1"/>
                </a:solidFill>
                <a:effectLst/>
                <a:latin typeface="Arial" panose="020B0604020202020204" pitchFamily="34" charset="0"/>
                <a:ea typeface="Times New Roman" panose="02020603050405020304" pitchFamily="18" charset="0"/>
                <a:cs typeface="Arial" panose="020B0604020202020204" pitchFamily="34" charset="0"/>
              </a:rPr>
              <a:t>вооружение современная </a:t>
            </a:r>
            <a:r>
              <a:rPr lang="ru-RU" sz="1300" spc="0" dirty="0" smtClean="0">
                <a:solidFill>
                  <a:schemeClr val="bg1"/>
                </a:solidFill>
                <a:effectLst/>
                <a:latin typeface="Arial" panose="020B0604020202020204" pitchFamily="34" charset="0"/>
                <a:ea typeface="Times New Roman" panose="02020603050405020304" pitchFamily="18" charset="0"/>
                <a:cs typeface="Arial" panose="020B0604020202020204" pitchFamily="34" charset="0"/>
              </a:rPr>
              <a:t>техника, создана специальная </a:t>
            </a:r>
            <a:r>
              <a:rPr lang="ru-RU" sz="1300" spc="0" dirty="0">
                <a:solidFill>
                  <a:schemeClr val="bg1"/>
                </a:solidFill>
                <a:effectLst/>
                <a:latin typeface="Arial" panose="020B0604020202020204" pitchFamily="34" charset="0"/>
                <a:ea typeface="Times New Roman" panose="02020603050405020304" pitchFamily="18" charset="0"/>
                <a:cs typeface="Arial" panose="020B0604020202020204" pitchFamily="34" charset="0"/>
              </a:rPr>
              <a:t>вертолетная </a:t>
            </a:r>
            <a:r>
              <a:rPr lang="ru-RU" sz="1300" spc="0" dirty="0" smtClean="0">
                <a:solidFill>
                  <a:schemeClr val="bg1"/>
                </a:solidFill>
                <a:effectLst/>
                <a:latin typeface="Arial" panose="020B0604020202020204" pitchFamily="34" charset="0"/>
                <a:ea typeface="Times New Roman" panose="02020603050405020304" pitchFamily="18" charset="0"/>
                <a:cs typeface="Arial" panose="020B0604020202020204" pitchFamily="34" charset="0"/>
              </a:rPr>
              <a:t>служба.  Для </a:t>
            </a:r>
            <a:r>
              <a:rPr lang="ru-RU" sz="1300" spc="0" dirty="0">
                <a:solidFill>
                  <a:schemeClr val="bg1"/>
                </a:solidFill>
                <a:effectLst/>
                <a:latin typeface="Arial" panose="020B0604020202020204" pitchFamily="34" charset="0"/>
                <a:ea typeface="Times New Roman" panose="02020603050405020304" pitchFamily="18" charset="0"/>
                <a:cs typeface="Arial" panose="020B0604020202020204" pitchFamily="34" charset="0"/>
              </a:rPr>
              <a:t>этих целей был сконструирован специальный вертолет </a:t>
            </a:r>
            <a:r>
              <a:rPr lang="ru-RU" sz="1300" spc="0" dirty="0" smtClean="0">
                <a:solidFill>
                  <a:schemeClr val="bg1"/>
                </a:solidFill>
                <a:effectLst/>
                <a:latin typeface="Arial" panose="020B0604020202020204" pitchFamily="34" charset="0"/>
                <a:ea typeface="Times New Roman" panose="02020603050405020304" pitchFamily="18" charset="0"/>
                <a:cs typeface="Arial" panose="020B0604020202020204" pitchFamily="34" charset="0"/>
              </a:rPr>
              <a:t> на  базе  вертолета  </a:t>
            </a:r>
            <a:r>
              <a:rPr lang="ru-RU" sz="1300" spc="0" dirty="0">
                <a:solidFill>
                  <a:schemeClr val="bg1"/>
                </a:solidFill>
                <a:effectLst/>
                <a:latin typeface="Arial" panose="020B0604020202020204" pitchFamily="34" charset="0"/>
                <a:ea typeface="Times New Roman" panose="02020603050405020304" pitchFamily="18" charset="0"/>
                <a:cs typeface="Arial" panose="020B0604020202020204" pitchFamily="34" charset="0"/>
              </a:rPr>
              <a:t>КА-32. Эта машина может использоваться в дневное и ночное время, даже в условиях сильного обледенения, Она обеспечивает возможность транспортных, поисково-спасательных и аварийно-спасательных работ. На вертолете, который развивает скорость до 250 км в час и способен поднять полезную нагрузку 5 тонн, установлено специальное оборудование для спасения до 20 человек и оборудование для пожаротушения.</a:t>
            </a:r>
          </a:p>
          <a:p>
            <a:pPr indent="268288" algn="just">
              <a:lnSpc>
                <a:spcPct val="90000"/>
              </a:lnSpc>
              <a:spcBef>
                <a:spcPts val="600"/>
              </a:spcBef>
            </a:pPr>
            <a:r>
              <a:rPr lang="ru-RU" sz="1300" spc="0" dirty="0">
                <a:effectLst/>
                <a:latin typeface="Arial" panose="020B0604020202020204" pitchFamily="34" charset="0"/>
                <a:ea typeface="Times New Roman" panose="02020603050405020304" pitchFamily="18" charset="0"/>
                <a:cs typeface="Arial" panose="020B0604020202020204" pitchFamily="34" charset="0"/>
              </a:rPr>
              <a:t>Автомобильный парк пополнился новыми 50-ти, 60-ти, 90- и 101- метровыми авто лестницами - подъемниками. Эта техника используется на пожарах в жилых домах повышенной этажности.</a:t>
            </a:r>
          </a:p>
          <a:p>
            <a:pPr indent="268288" algn="just">
              <a:lnSpc>
                <a:spcPct val="90000"/>
              </a:lnSpc>
              <a:spcBef>
                <a:spcPts val="600"/>
              </a:spcBef>
            </a:pPr>
            <a:r>
              <a:rPr lang="ru-RU" sz="1300" spc="0" dirty="0">
                <a:solidFill>
                  <a:schemeClr val="bg1"/>
                </a:solidFill>
                <a:effectLst/>
                <a:latin typeface="Arial" panose="020B0604020202020204" pitchFamily="34" charset="0"/>
                <a:ea typeface="Times New Roman" panose="02020603050405020304" pitchFamily="18" charset="0"/>
                <a:cs typeface="Arial" panose="020B0604020202020204" pitchFamily="34" charset="0"/>
              </a:rPr>
              <a:t>Усовершенствовалась материальная база. На вооружении аварийно-спасательных подразделений появилось малогабаритное, но очень мощное оборудование, которое используется для извлечения людей из-под рухнувших конструкций и из завалов.</a:t>
            </a:r>
          </a:p>
          <a:p>
            <a:pPr indent="268288" algn="just">
              <a:lnSpc>
                <a:spcPct val="90000"/>
              </a:lnSpc>
              <a:spcBef>
                <a:spcPts val="600"/>
              </a:spcBef>
            </a:pPr>
            <a:r>
              <a:rPr lang="ru-RU" sz="1300" spc="0" dirty="0">
                <a:effectLst/>
                <a:latin typeface="Arial" panose="020B0604020202020204" pitchFamily="34" charset="0"/>
                <a:ea typeface="Times New Roman" panose="02020603050405020304" pitchFamily="18" charset="0"/>
                <a:cs typeface="Arial" panose="020B0604020202020204" pitchFamily="34" charset="0"/>
              </a:rPr>
              <a:t>Для ликвидации в городе Москве последствий аварий, стихийных бедствий, катастроф и пожаров </a:t>
            </a:r>
            <a:r>
              <a:rPr lang="ru-RU" sz="1300" b="1" spc="0" dirty="0">
                <a:solidFill>
                  <a:srgbClr val="FF0000"/>
                </a:solidFill>
                <a:effectLst/>
                <a:latin typeface="Arial" panose="020B0604020202020204" pitchFamily="34" charset="0"/>
                <a:ea typeface="Times New Roman" panose="02020603050405020304" pitchFamily="18" charset="0"/>
                <a:cs typeface="Arial" panose="020B0604020202020204" pitchFamily="34" charset="0"/>
              </a:rPr>
              <a:t>создан Пожарно-спасательный центр</a:t>
            </a:r>
            <a:r>
              <a:rPr lang="ru-RU" sz="1300" spc="0" dirty="0">
                <a:effectLst/>
                <a:latin typeface="Arial" panose="020B0604020202020204" pitchFamily="34" charset="0"/>
                <a:ea typeface="Times New Roman" panose="02020603050405020304" pitchFamily="18" charset="0"/>
                <a:cs typeface="Arial" panose="020B0604020202020204" pitchFamily="34" charset="0"/>
              </a:rPr>
              <a:t>, в котором имеется специальная пожарная, дорожная, строительная и инженерная техника, современное спасательное оборудование и снаряжение. Безопасность города обеспечивают </a:t>
            </a:r>
            <a:r>
              <a:rPr lang="ru-RU" sz="1300" spc="0" dirty="0" smtClean="0">
                <a:solidFill>
                  <a:srgbClr val="FFFF00"/>
                </a:solidFill>
                <a:effectLst/>
                <a:latin typeface="Arial" panose="020B0604020202020204" pitchFamily="34" charset="0"/>
                <a:ea typeface="Times New Roman" panose="02020603050405020304" pitchFamily="18" charset="0"/>
                <a:cs typeface="Arial" panose="020B0604020202020204" pitchFamily="34" charset="0"/>
              </a:rPr>
              <a:t>25 </a:t>
            </a:r>
            <a:r>
              <a:rPr lang="ru-RU" sz="1300" spc="0" dirty="0">
                <a:solidFill>
                  <a:srgbClr val="FFFF00"/>
                </a:solidFill>
                <a:effectLst/>
                <a:latin typeface="Arial" panose="020B0604020202020204" pitchFamily="34" charset="0"/>
                <a:ea typeface="Times New Roman" panose="02020603050405020304" pitchFamily="18" charset="0"/>
                <a:cs typeface="Arial" panose="020B0604020202020204" pitchFamily="34" charset="0"/>
              </a:rPr>
              <a:t>пожарно-спасательных отряда и 7 аварийно-спасательных отрядов.</a:t>
            </a:r>
          </a:p>
          <a:p>
            <a:pPr indent="268288" algn="just">
              <a:lnSpc>
                <a:spcPct val="90000"/>
              </a:lnSpc>
              <a:spcBef>
                <a:spcPts val="600"/>
              </a:spcBef>
            </a:pPr>
            <a:r>
              <a:rPr lang="ru-RU" sz="1300" spc="0" dirty="0">
                <a:solidFill>
                  <a:schemeClr val="bg1"/>
                </a:solidFill>
                <a:effectLst/>
                <a:latin typeface="Arial" panose="020B0604020202020204" pitchFamily="34" charset="0"/>
                <a:ea typeface="Times New Roman" panose="02020603050405020304" pitchFamily="18" charset="0"/>
                <a:cs typeface="Arial" panose="020B0604020202020204" pitchFamily="34" charset="0"/>
              </a:rPr>
              <a:t>В состав пожарно-спасательного гарнизона города Москвы входят также  пожарные части федеральной противопожарной службы, где служат пожарные в погонах</a:t>
            </a:r>
            <a:r>
              <a:rPr lang="ru-RU" sz="1300" spc="0" dirty="0" smtClean="0">
                <a:solidFill>
                  <a:schemeClr val="bg1"/>
                </a:solidFill>
                <a:effectLst/>
                <a:latin typeface="Arial" panose="020B0604020202020204" pitchFamily="34" charset="0"/>
                <a:ea typeface="Times New Roman" panose="02020603050405020304" pitchFamily="18" charset="0"/>
                <a:cs typeface="Arial" panose="020B0604020202020204" pitchFamily="34" charset="0"/>
              </a:rPr>
              <a:t>.</a:t>
            </a:r>
            <a:endParaRPr lang="ru-RU" sz="1400" b="1" spc="-150" dirty="0">
              <a:solidFill>
                <a:schemeClr val="bg1"/>
              </a:solidFill>
              <a:latin typeface="Arial" panose="020B0604020202020204" pitchFamily="34" charset="0"/>
              <a:ea typeface="Verdana" panose="020B0604030504040204" pitchFamily="34" charset="0"/>
              <a:cs typeface="Arial" panose="020B0604020202020204" pitchFamily="34" charset="0"/>
            </a:endParaRPr>
          </a:p>
        </p:txBody>
      </p:sp>
      <p:pic>
        <p:nvPicPr>
          <p:cNvPr id="9" name="Рисунок 8">
            <a:extLst>
              <a:ext uri="{FF2B5EF4-FFF2-40B4-BE49-F238E27FC236}">
                <a16:creationId xmlns:a16="http://schemas.microsoft.com/office/drawing/2014/main" id="{6CE26F14-FEF3-4001-B386-8251C81304F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1882" y="-9710"/>
            <a:ext cx="989226" cy="6858000"/>
          </a:xfrm>
          <a:prstGeom prst="rect">
            <a:avLst/>
          </a:prstGeom>
          <a:solidFill>
            <a:schemeClr val="tx1"/>
          </a:solidFill>
          <a:ln>
            <a:gradFill>
              <a:gsLst>
                <a:gs pos="0">
                  <a:schemeClr val="accent1">
                    <a:lumMod val="12000"/>
                    <a:lumOff val="88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pic>
      <p:grpSp>
        <p:nvGrpSpPr>
          <p:cNvPr id="21" name="Группа 20">
            <a:extLst>
              <a:ext uri="{FF2B5EF4-FFF2-40B4-BE49-F238E27FC236}">
                <a16:creationId xmlns:a16="http://schemas.microsoft.com/office/drawing/2014/main" id="{F4942191-23FB-4E49-A6DD-D89A75963E13}"/>
              </a:ext>
            </a:extLst>
          </p:cNvPr>
          <p:cNvGrpSpPr/>
          <p:nvPr/>
        </p:nvGrpSpPr>
        <p:grpSpPr>
          <a:xfrm>
            <a:off x="2199739" y="1335938"/>
            <a:ext cx="4082189" cy="369332"/>
            <a:chOff x="4710023" y="1734331"/>
            <a:chExt cx="2130724" cy="369332"/>
          </a:xfrm>
        </p:grpSpPr>
        <p:sp>
          <p:nvSpPr>
            <p:cNvPr id="22" name="Прямоугольник: скругленные углы 21">
              <a:extLst>
                <a:ext uri="{FF2B5EF4-FFF2-40B4-BE49-F238E27FC236}">
                  <a16:creationId xmlns:a16="http://schemas.microsoft.com/office/drawing/2014/main" id="{970A5584-9944-491B-9670-C4AD4373E546}"/>
                </a:ext>
              </a:extLst>
            </p:cNvPr>
            <p:cNvSpPr/>
            <p:nvPr/>
          </p:nvSpPr>
          <p:spPr>
            <a:xfrm>
              <a:off x="4710023" y="1761278"/>
              <a:ext cx="2130724" cy="324000"/>
            </a:xfrm>
            <a:prstGeom prst="roundRect">
              <a:avLst/>
            </a:prstGeom>
            <a:solidFill>
              <a:schemeClr val="tx1"/>
            </a:solidFill>
            <a:ln w="38100">
              <a:solidFill>
                <a:srgbClr val="B6C6D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3" name="TextBox 22">
              <a:extLst>
                <a:ext uri="{FF2B5EF4-FFF2-40B4-BE49-F238E27FC236}">
                  <a16:creationId xmlns:a16="http://schemas.microsoft.com/office/drawing/2014/main" id="{8A5C5413-CA04-4AC9-9EBE-2F08B6856D98}"/>
                </a:ext>
              </a:extLst>
            </p:cNvPr>
            <p:cNvSpPr txBox="1"/>
            <p:nvPr/>
          </p:nvSpPr>
          <p:spPr>
            <a:xfrm>
              <a:off x="4881196" y="1734331"/>
              <a:ext cx="1959551" cy="369332"/>
            </a:xfrm>
            <a:prstGeom prst="rect">
              <a:avLst/>
            </a:prstGeom>
            <a:noFill/>
          </p:spPr>
          <p:txBody>
            <a:bodyPr wrap="square">
              <a:spAutoFit/>
            </a:bodyPr>
            <a:lstStyle/>
            <a:p>
              <a:r>
                <a:rPr lang="ru-RU" sz="1800" b="1" dirty="0">
                  <a:solidFill>
                    <a:srgbClr val="FF0000"/>
                  </a:solidFill>
                  <a:effectLst/>
                  <a:latin typeface="Arial" panose="020B0604020202020204" pitchFamily="34" charset="0"/>
                  <a:ea typeface="Courier New" panose="02070309020205020404" pitchFamily="49" charset="0"/>
                  <a:cs typeface="Arial" panose="020B0604020202020204" pitchFamily="34" charset="0"/>
                </a:rPr>
                <a:t>История пожарной охраны</a:t>
              </a:r>
              <a:endParaRPr lang="ru-RU" sz="1600" b="1" dirty="0">
                <a:solidFill>
                  <a:schemeClr val="bg1"/>
                </a:solidFill>
                <a:effectLst/>
                <a:latin typeface="Arial" panose="020B0604020202020204" pitchFamily="34" charset="0"/>
                <a:ea typeface="Courier New" panose="02070309020205020404" pitchFamily="49" charset="0"/>
                <a:cs typeface="Arial" panose="020B0604020202020204" pitchFamily="34" charset="0"/>
              </a:endParaRPr>
            </a:p>
          </p:txBody>
        </p:sp>
      </p:grpSp>
      <p:grpSp>
        <p:nvGrpSpPr>
          <p:cNvPr id="12" name="Группа 11">
            <a:extLst>
              <a:ext uri="{FF2B5EF4-FFF2-40B4-BE49-F238E27FC236}">
                <a16:creationId xmlns:a16="http://schemas.microsoft.com/office/drawing/2014/main" id="{15AFBB29-2380-4E4B-8DE1-A385B9EF17E6}"/>
              </a:ext>
            </a:extLst>
          </p:cNvPr>
          <p:cNvGrpSpPr/>
          <p:nvPr/>
        </p:nvGrpSpPr>
        <p:grpSpPr>
          <a:xfrm>
            <a:off x="619383" y="313888"/>
            <a:ext cx="7515548" cy="1044000"/>
            <a:chOff x="619383" y="423616"/>
            <a:chExt cx="7515548" cy="1044000"/>
          </a:xfrm>
        </p:grpSpPr>
        <p:grpSp>
          <p:nvGrpSpPr>
            <p:cNvPr id="8" name="Группа 7">
              <a:extLst>
                <a:ext uri="{FF2B5EF4-FFF2-40B4-BE49-F238E27FC236}">
                  <a16:creationId xmlns:a16="http://schemas.microsoft.com/office/drawing/2014/main" id="{2B0D88AA-BE96-4F28-A3F6-013C91DEFD37}"/>
                </a:ext>
              </a:extLst>
            </p:cNvPr>
            <p:cNvGrpSpPr/>
            <p:nvPr/>
          </p:nvGrpSpPr>
          <p:grpSpPr>
            <a:xfrm>
              <a:off x="2161045" y="753984"/>
              <a:ext cx="5973886" cy="575029"/>
              <a:chOff x="1738353" y="753984"/>
              <a:chExt cx="5973886" cy="575029"/>
            </a:xfrm>
          </p:grpSpPr>
          <p:sp>
            <p:nvSpPr>
              <p:cNvPr id="16" name="TextBox 15">
                <a:extLst>
                  <a:ext uri="{FF2B5EF4-FFF2-40B4-BE49-F238E27FC236}">
                    <a16:creationId xmlns:a16="http://schemas.microsoft.com/office/drawing/2014/main" id="{8D312792-7927-45D7-9305-8459A36BFF56}"/>
                  </a:ext>
                </a:extLst>
              </p:cNvPr>
              <p:cNvSpPr txBox="1"/>
              <p:nvPr/>
            </p:nvSpPr>
            <p:spPr>
              <a:xfrm>
                <a:off x="1738353" y="753984"/>
                <a:ext cx="5973886" cy="575029"/>
              </a:xfrm>
              <a:prstGeom prst="rect">
                <a:avLst/>
              </a:prstGeom>
              <a:noFill/>
            </p:spPr>
            <p:txBody>
              <a:bodyPr wrap="square" anchor="ctr">
                <a:spAutoFit/>
              </a:bodyPr>
              <a:lstStyle/>
              <a:p>
                <a:pPr algn="ctr">
                  <a:lnSpc>
                    <a:spcPct val="25000"/>
                  </a:lnSpc>
                </a:pPr>
                <a:r>
                  <a:rPr lang="ru-RU" altLang="ru-RU" sz="2400" b="1" spc="-100" dirty="0">
                    <a:solidFill>
                      <a:srgbClr val="10328F"/>
                    </a:solidFill>
                    <a:latin typeface="+mj-lt"/>
                    <a:ea typeface="Verdana" panose="020B0604030504040204" pitchFamily="34" charset="0"/>
                    <a:cs typeface="Times New Roman" pitchFamily="18" charset="0"/>
                  </a:rPr>
                  <a:t>Всероссийский открытый урок ОБЖ</a:t>
                </a:r>
              </a:p>
              <a:p>
                <a:pPr algn="ctr">
                  <a:lnSpc>
                    <a:spcPct val="25000"/>
                  </a:lnSpc>
                </a:pPr>
                <a:endParaRPr lang="ru-RU" altLang="ru-RU" sz="2400" b="1" spc="-100" dirty="0">
                  <a:solidFill>
                    <a:srgbClr val="10328F"/>
                  </a:solidFill>
                  <a:latin typeface="+mj-lt"/>
                  <a:ea typeface="Verdana" panose="020B0604030504040204" pitchFamily="34" charset="0"/>
                  <a:cs typeface="Times New Roman" pitchFamily="18" charset="0"/>
                </a:endParaRPr>
              </a:p>
              <a:p>
                <a:pPr algn="ctr">
                  <a:lnSpc>
                    <a:spcPct val="25000"/>
                  </a:lnSpc>
                </a:pPr>
                <a:endParaRPr lang="ru-RU" altLang="ru-RU" sz="2400" b="1" dirty="0">
                  <a:solidFill>
                    <a:srgbClr val="10328F"/>
                  </a:solidFill>
                  <a:latin typeface="+mj-lt"/>
                  <a:ea typeface="Verdana" panose="020B0604030504040204" pitchFamily="34" charset="0"/>
                  <a:cs typeface="Times New Roman" pitchFamily="18" charset="0"/>
                </a:endParaRPr>
              </a:p>
              <a:p>
                <a:pPr algn="ctr">
                  <a:lnSpc>
                    <a:spcPct val="25000"/>
                  </a:lnSpc>
                </a:pPr>
                <a:endParaRPr lang="ru-RU" altLang="ru-RU" sz="2400" b="1" dirty="0">
                  <a:solidFill>
                    <a:srgbClr val="10328F"/>
                  </a:solidFill>
                  <a:latin typeface="+mj-lt"/>
                  <a:ea typeface="Verdana" panose="020B0604030504040204" pitchFamily="34" charset="0"/>
                  <a:cs typeface="Times New Roman" pitchFamily="18" charset="0"/>
                </a:endParaRPr>
              </a:p>
              <a:p>
                <a:pPr algn="ctr">
                  <a:lnSpc>
                    <a:spcPct val="30000"/>
                  </a:lnSpc>
                </a:pPr>
                <a:r>
                  <a:rPr lang="ru-RU" altLang="ru-RU" b="1" dirty="0">
                    <a:solidFill>
                      <a:srgbClr val="10328F"/>
                    </a:solidFill>
                    <a:latin typeface="+mj-lt"/>
                    <a:ea typeface="Verdana" panose="020B0604030504040204" pitchFamily="34" charset="0"/>
                    <a:cs typeface="Times New Roman" pitchFamily="18" charset="0"/>
                  </a:rPr>
                  <a:t> </a:t>
                </a:r>
                <a:r>
                  <a:rPr lang="ru-RU" altLang="ru-RU" dirty="0">
                    <a:solidFill>
                      <a:srgbClr val="10328F"/>
                    </a:solidFill>
                    <a:latin typeface="+mj-lt"/>
                    <a:ea typeface="Verdana" panose="020B0604030504040204" pitchFamily="34" charset="0"/>
                    <a:cs typeface="Times New Roman" pitchFamily="18" charset="0"/>
                  </a:rPr>
                  <a:t>30 апреля 2021 года</a:t>
                </a:r>
              </a:p>
            </p:txBody>
          </p:sp>
          <p:pic>
            <p:nvPicPr>
              <p:cNvPr id="17" name="Рисунок 16">
                <a:extLst>
                  <a:ext uri="{FF2B5EF4-FFF2-40B4-BE49-F238E27FC236}">
                    <a16:creationId xmlns:a16="http://schemas.microsoft.com/office/drawing/2014/main" id="{0BE61730-4DD2-499D-BAEC-62BC48D8A333}"/>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2248669" y="911585"/>
                <a:ext cx="5028698" cy="174405"/>
              </a:xfrm>
              <a:prstGeom prst="rect">
                <a:avLst/>
              </a:prstGeom>
            </p:spPr>
          </p:pic>
        </p:grpSp>
        <p:pic>
          <p:nvPicPr>
            <p:cNvPr id="24" name="Picture 2">
              <a:extLst>
                <a:ext uri="{FF2B5EF4-FFF2-40B4-BE49-F238E27FC236}">
                  <a16:creationId xmlns:a16="http://schemas.microsoft.com/office/drawing/2014/main" id="{A7075968-5235-4800-B302-EFEC5CCE790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9383" y="423616"/>
              <a:ext cx="1051102" cy="1044000"/>
            </a:xfrm>
            <a:prstGeom prst="rect">
              <a:avLst/>
            </a:prstGeom>
            <a:noFill/>
            <a:extLst>
              <a:ext uri="{909E8E84-426E-40DD-AFC4-6F175D3DCCD1}">
                <a14:hiddenFill xmlns:a14="http://schemas.microsoft.com/office/drawing/2010/main">
                  <a:solidFill>
                    <a:srgbClr val="FFFFFF"/>
                  </a:solidFill>
                </a14:hiddenFill>
              </a:ext>
            </a:extLst>
          </p:spPr>
        </p:pic>
      </p:grpSp>
      <p:sp>
        <p:nvSpPr>
          <p:cNvPr id="18" name="Овал 17">
            <a:extLst>
              <a:ext uri="{FF2B5EF4-FFF2-40B4-BE49-F238E27FC236}">
                <a16:creationId xmlns:a16="http://schemas.microsoft.com/office/drawing/2014/main" id="{EFD57B46-C94E-42A1-8CFA-68EF03E6890B}"/>
              </a:ext>
            </a:extLst>
          </p:cNvPr>
          <p:cNvSpPr/>
          <p:nvPr/>
        </p:nvSpPr>
        <p:spPr>
          <a:xfrm>
            <a:off x="1950605" y="1022321"/>
            <a:ext cx="431320" cy="431320"/>
          </a:xfrm>
          <a:prstGeom prst="ellipse">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ln w="12700">
                <a:solidFill>
                  <a:schemeClr val="tx1"/>
                </a:solidFill>
              </a:ln>
              <a:solidFill>
                <a:schemeClr val="bg2">
                  <a:lumMod val="10000"/>
                  <a:lumOff val="90000"/>
                </a:schemeClr>
              </a:solidFill>
            </a:endParaRPr>
          </a:p>
        </p:txBody>
      </p:sp>
      <p:sp>
        <p:nvSpPr>
          <p:cNvPr id="19" name="TextBox 18">
            <a:extLst>
              <a:ext uri="{FF2B5EF4-FFF2-40B4-BE49-F238E27FC236}">
                <a16:creationId xmlns:a16="http://schemas.microsoft.com/office/drawing/2014/main" id="{7D71F8D2-E38F-43D8-8C38-FB7F764DFA56}"/>
              </a:ext>
            </a:extLst>
          </p:cNvPr>
          <p:cNvSpPr txBox="1"/>
          <p:nvPr/>
        </p:nvSpPr>
        <p:spPr>
          <a:xfrm>
            <a:off x="2020526" y="1045089"/>
            <a:ext cx="372925" cy="369332"/>
          </a:xfrm>
          <a:prstGeom prst="rect">
            <a:avLst/>
          </a:prstGeom>
          <a:noFill/>
        </p:spPr>
        <p:txBody>
          <a:bodyPr wrap="square">
            <a:spAutoFit/>
          </a:bodyPr>
          <a:lstStyle/>
          <a:p>
            <a:r>
              <a:rPr lang="ru-RU" sz="1800" b="1" spc="-40" dirty="0">
                <a:solidFill>
                  <a:srgbClr val="C00000"/>
                </a:solidFill>
                <a:latin typeface="Arial" panose="020B0604020202020204" pitchFamily="34" charset="0"/>
                <a:ea typeface="Verdana" panose="020B0604030504040204" pitchFamily="34" charset="0"/>
                <a:cs typeface="Arial" panose="020B0604020202020204" pitchFamily="34" charset="0"/>
              </a:rPr>
              <a:t>1</a:t>
            </a:r>
            <a:endParaRPr lang="ru-RU" dirty="0"/>
          </a:p>
        </p:txBody>
      </p:sp>
      <p:sp>
        <p:nvSpPr>
          <p:cNvPr id="20" name="TextBox 19">
            <a:extLst>
              <a:ext uri="{FF2B5EF4-FFF2-40B4-BE49-F238E27FC236}">
                <a16:creationId xmlns:a16="http://schemas.microsoft.com/office/drawing/2014/main" id="{0C3E368F-0D1E-403C-8087-F0A864BB41BD}"/>
              </a:ext>
            </a:extLst>
          </p:cNvPr>
          <p:cNvSpPr txBox="1"/>
          <p:nvPr/>
        </p:nvSpPr>
        <p:spPr>
          <a:xfrm>
            <a:off x="770624" y="6104761"/>
            <a:ext cx="751742" cy="461665"/>
          </a:xfrm>
          <a:prstGeom prst="rect">
            <a:avLst/>
          </a:prstGeom>
          <a:noFill/>
        </p:spPr>
        <p:txBody>
          <a:bodyPr wrap="square">
            <a:spAutoFit/>
          </a:bodyPr>
          <a:lstStyle/>
          <a:p>
            <a:pPr algn="ctr"/>
            <a:r>
              <a:rPr lang="ru-RU" sz="2400" b="1" dirty="0">
                <a:solidFill>
                  <a:schemeClr val="accent1">
                    <a:lumMod val="60000"/>
                    <a:lumOff val="40000"/>
                  </a:schemeClr>
                </a:solidFill>
                <a:latin typeface="PresentScript" pitchFamily="2" charset="0"/>
                <a:cs typeface="Times New Roman" panose="02020603050405020304" pitchFamily="18" charset="0"/>
              </a:rPr>
              <a:t>7</a:t>
            </a:r>
            <a:endParaRPr lang="ru-RU" sz="2400" dirty="0">
              <a:solidFill>
                <a:schemeClr val="accent1">
                  <a:lumMod val="60000"/>
                  <a:lumOff val="40000"/>
                </a:schemeClr>
              </a:solidFill>
              <a:latin typeface="PresentScript" pitchFamily="2" charset="0"/>
            </a:endParaRPr>
          </a:p>
        </p:txBody>
      </p:sp>
      <p:pic>
        <p:nvPicPr>
          <p:cNvPr id="25" name="Рисунок 24"/>
          <p:cNvPicPr>
            <a:picLocks noChangeAspect="1"/>
          </p:cNvPicPr>
          <p:nvPr/>
        </p:nvPicPr>
        <p:blipFill>
          <a:blip r:embed="rId5" cstate="print">
            <a:extLst>
              <a:ext uri="{BEBA8EAE-BF5A-486C-A8C5-ECC9F3942E4B}">
                <a14:imgProps xmlns:a14="http://schemas.microsoft.com/office/drawing/2010/main">
                  <a14:imgLayer r:embed="rId6">
                    <a14:imgEffect>
                      <a14:backgroundRemoval t="0" b="89817" l="0" r="100000">
                        <a14:foregroundMark x1="69580" y1="19267" x2="83838" y2="17143"/>
                        <a14:foregroundMark x1="74365" y1="26081" x2="75244" y2="20513"/>
                        <a14:foregroundMark x1="13281" y1="8059" x2="26318" y2="9084"/>
                        <a14:backgroundMark x1="5859" y1="2491" x2="19629" y2="4103"/>
                        <a14:backgroundMark x1="26123" y1="1245" x2="42139" y2="7326"/>
                        <a14:backgroundMark x1="24316" y1="1758" x2="22412" y2="0"/>
                        <a14:backgroundMark x1="20996" y1="6520" x2="24316" y2="8278"/>
                        <a14:backgroundMark x1="20361" y1="13700" x2="34375" y2="21978"/>
                        <a14:backgroundMark x1="34473" y1="12088" x2="40088" y2="17802"/>
                        <a14:backgroundMark x1="33936" y1="11575" x2="32031" y2="10769"/>
                        <a14:backgroundMark x1="47217" y1="11282" x2="91553" y2="6007"/>
                        <a14:backgroundMark x1="60156" y1="24835" x2="69727" y2="26227"/>
                        <a14:backgroundMark x1="73828" y1="20513" x2="81494" y2="18755"/>
                        <a14:backgroundMark x1="46143" y1="17363" x2="47559" y2="20952"/>
                        <a14:backgroundMark x1="49561" y1="24469" x2="50830" y2="24615"/>
                        <a14:backgroundMark x1="48291" y1="55092" x2="50195" y2="56996"/>
                        <a14:backgroundMark x1="51367" y1="54725" x2="51025" y2="55531"/>
                        <a14:backgroundMark x1="27783" y1="55531" x2="28418" y2="56044"/>
                        <a14:backgroundMark x1="28760" y1="60659" x2="28662" y2="58535"/>
                      </a14:backgroundRemoval>
                    </a14:imgEffect>
                  </a14:imgLayer>
                </a14:imgProps>
              </a:ext>
              <a:ext uri="{28A0092B-C50C-407E-A947-70E740481C1C}">
                <a14:useLocalDpi xmlns:a14="http://schemas.microsoft.com/office/drawing/2010/main" val="0"/>
              </a:ext>
            </a:extLst>
          </a:blip>
          <a:stretch>
            <a:fillRect/>
          </a:stretch>
        </p:blipFill>
        <p:spPr>
          <a:xfrm rot="20625320">
            <a:off x="-27145" y="1705921"/>
            <a:ext cx="2607445" cy="1737873"/>
          </a:xfrm>
          <a:prstGeom prst="rect">
            <a:avLst/>
          </a:prstGeom>
          <a:ln>
            <a:noFill/>
          </a:ln>
          <a:effectLst>
            <a:outerShdw blurRad="50800" sx="103000" sy="103000" algn="tl" rotWithShape="0">
              <a:srgbClr val="000000">
                <a:alpha val="56000"/>
              </a:srgbClr>
            </a:outerShdw>
          </a:effectLst>
        </p:spPr>
      </p:pic>
      <p:pic>
        <p:nvPicPr>
          <p:cNvPr id="26" name="Рисунок 25"/>
          <p:cNvPicPr>
            <a:picLocks noChangeAspect="1"/>
          </p:cNvPicPr>
          <p:nvPr/>
        </p:nvPicPr>
        <p:blipFill>
          <a:blip r:embed="rId7">
            <a:extLst>
              <a:ext uri="{BEBA8EAE-BF5A-486C-A8C5-ECC9F3942E4B}">
                <a14:imgProps xmlns:a14="http://schemas.microsoft.com/office/drawing/2010/main">
                  <a14:imgLayer r:embed="rId8">
                    <a14:imgEffect>
                      <a14:backgroundRemoval t="0" b="100000" l="0" r="100000">
                        <a14:foregroundMark x1="51031" y1="22400" x2="95704" y2="16000"/>
                        <a14:foregroundMark x1="26289" y1="59000" x2="38660" y2="60000"/>
                        <a14:foregroundMark x1="14777" y1="59000" x2="5670" y2="59000"/>
                        <a14:foregroundMark x1="51718" y1="62600" x2="2577" y2="57200"/>
                        <a14:foregroundMark x1="58763" y1="17800" x2="81787" y2="10600"/>
                        <a14:backgroundMark x1="86426" y1="4400" x2="98625" y2="5400"/>
                        <a14:backgroundMark x1="87113" y1="2600" x2="80928" y2="1800"/>
                        <a14:backgroundMark x1="1375" y1="56000" x2="4811" y2="55400"/>
                        <a14:backgroundMark x1="1375" y1="59000" x2="2577" y2="59000"/>
                        <a14:backgroundMark x1="80241" y1="2200" x2="76804" y2="800"/>
                      </a14:backgroundRemoval>
                    </a14:imgEffect>
                  </a14:imgLayer>
                </a14:imgProps>
              </a:ext>
            </a:extLst>
          </a:blip>
          <a:stretch>
            <a:fillRect/>
          </a:stretch>
        </p:blipFill>
        <p:spPr>
          <a:xfrm>
            <a:off x="367078" y="2931350"/>
            <a:ext cx="1641439" cy="1360828"/>
          </a:xfrm>
          <a:prstGeom prst="rect">
            <a:avLst/>
          </a:prstGeom>
          <a:ln>
            <a:noFill/>
          </a:ln>
          <a:effectLst>
            <a:outerShdw blurRad="190500" dist="25400" algn="tl" rotWithShape="0">
              <a:srgbClr val="000000">
                <a:alpha val="70000"/>
              </a:srgbClr>
            </a:outerShdw>
          </a:effectLst>
        </p:spPr>
      </p:pic>
      <p:pic>
        <p:nvPicPr>
          <p:cNvPr id="27" name="Рисунок 26">
            <a:extLst>
              <a:ext uri="{FF2B5EF4-FFF2-40B4-BE49-F238E27FC236}">
                <a16:creationId xmlns:a16="http://schemas.microsoft.com/office/drawing/2014/main" id="{54F4BC40-21A3-49EA-B83B-FA7F85D2445F}"/>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540795" y="4363655"/>
            <a:ext cx="1224553" cy="1547541"/>
          </a:xfrm>
          <a:prstGeom prst="rect">
            <a:avLst/>
          </a:prstGeom>
          <a:ln>
            <a:no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34064183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B6C6D4">
                <a:alpha val="30980"/>
              </a:srgbClr>
            </a:gs>
            <a:gs pos="100000">
              <a:srgbClr val="E95149">
                <a:alpha val="79000"/>
              </a:srgbClr>
            </a:gs>
          </a:gsLst>
          <a:lin ang="14400000" scaled="0"/>
          <a:tileRect/>
        </a:gradFill>
        <a:effectLst/>
      </p:bgPr>
    </p:bg>
    <p:spTree>
      <p:nvGrpSpPr>
        <p:cNvPr id="1" name=""/>
        <p:cNvGrpSpPr/>
        <p:nvPr/>
      </p:nvGrpSpPr>
      <p:grpSpPr>
        <a:xfrm>
          <a:off x="0" y="0"/>
          <a:ext cx="0" cy="0"/>
          <a:chOff x="0" y="0"/>
          <a:chExt cx="0" cy="0"/>
        </a:xfrm>
      </p:grpSpPr>
      <p:sp>
        <p:nvSpPr>
          <p:cNvPr id="6" name="Прямоугольник: скругленные углы 5">
            <a:extLst>
              <a:ext uri="{FF2B5EF4-FFF2-40B4-BE49-F238E27FC236}">
                <a16:creationId xmlns:a16="http://schemas.microsoft.com/office/drawing/2014/main" id="{346A63DC-05AD-4811-9EA5-4530949298B5}"/>
              </a:ext>
            </a:extLst>
          </p:cNvPr>
          <p:cNvSpPr/>
          <p:nvPr/>
        </p:nvSpPr>
        <p:spPr>
          <a:xfrm>
            <a:off x="1670485" y="1697107"/>
            <a:ext cx="7138235" cy="4993253"/>
          </a:xfrm>
          <a:prstGeom prst="roundRect">
            <a:avLst>
              <a:gd name="adj" fmla="val 7598"/>
            </a:avLst>
          </a:prstGeom>
          <a:solidFill>
            <a:srgbClr val="7196D0">
              <a:alpha val="8000"/>
            </a:srgb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t"/>
          <a:lstStyle/>
          <a:p>
            <a:pPr algn="ctr"/>
            <a:r>
              <a:rPr lang="ru-RU" b="1" dirty="0" smtClean="0">
                <a:solidFill>
                  <a:srgbClr val="FF0000"/>
                </a:solidFill>
              </a:rPr>
              <a:t>Для тушения пожаров в городе Москве создан территориальный пожарно-спасательный гарнизон.</a:t>
            </a:r>
          </a:p>
          <a:p>
            <a:pPr algn="ctr"/>
            <a:r>
              <a:rPr lang="ru-RU" sz="1700" b="1" dirty="0" smtClean="0">
                <a:solidFill>
                  <a:srgbClr val="FFFF00"/>
                </a:solidFill>
              </a:rPr>
              <a:t>В пожарную охрану </a:t>
            </a:r>
            <a:r>
              <a:rPr lang="ru-RU" sz="1700" b="1" dirty="0">
                <a:solidFill>
                  <a:srgbClr val="FFFF00"/>
                </a:solidFill>
              </a:rPr>
              <a:t>города </a:t>
            </a:r>
            <a:r>
              <a:rPr lang="ru-RU" sz="1700" b="1" dirty="0" smtClean="0">
                <a:solidFill>
                  <a:srgbClr val="FFFF00"/>
                </a:solidFill>
              </a:rPr>
              <a:t>Москвы входят силы и средства:</a:t>
            </a:r>
          </a:p>
          <a:p>
            <a:pPr indent="1249363"/>
            <a:endParaRPr lang="ru-RU" sz="1600" b="1" dirty="0" smtClean="0">
              <a:solidFill>
                <a:schemeClr val="bg1"/>
              </a:solidFill>
            </a:endParaRPr>
          </a:p>
          <a:p>
            <a:pPr marL="889000"/>
            <a:r>
              <a:rPr lang="ru-RU" sz="2000" b="1" dirty="0" smtClean="0">
                <a:solidFill>
                  <a:schemeClr val="bg1"/>
                </a:solidFill>
              </a:rPr>
              <a:t>-  Пожарно-спасательного центра города Москвы;</a:t>
            </a:r>
          </a:p>
          <a:p>
            <a:pPr marL="1231900" indent="-342900">
              <a:buFontTx/>
              <a:buChar char="-"/>
            </a:pPr>
            <a:endParaRPr lang="ru-RU" sz="2000" b="1" dirty="0">
              <a:solidFill>
                <a:schemeClr val="bg1"/>
              </a:solidFill>
            </a:endParaRPr>
          </a:p>
          <a:p>
            <a:pPr marL="1231900" indent="-342900">
              <a:buFontTx/>
              <a:buChar char="-"/>
            </a:pPr>
            <a:endParaRPr lang="ru-RU" sz="1200" b="1" dirty="0" smtClean="0">
              <a:solidFill>
                <a:schemeClr val="bg1"/>
              </a:solidFill>
            </a:endParaRPr>
          </a:p>
          <a:p>
            <a:pPr marL="898525" indent="-9525"/>
            <a:r>
              <a:rPr lang="ru-RU" sz="2000" b="1" dirty="0" smtClean="0">
                <a:solidFill>
                  <a:schemeClr val="bg1"/>
                </a:solidFill>
              </a:rPr>
              <a:t>-  Московского </a:t>
            </a:r>
            <a:r>
              <a:rPr lang="ru-RU" sz="2000" b="1" dirty="0">
                <a:solidFill>
                  <a:schemeClr val="bg1"/>
                </a:solidFill>
              </a:rPr>
              <a:t>авиационного центра;</a:t>
            </a:r>
          </a:p>
          <a:p>
            <a:pPr marL="898525" indent="-9525"/>
            <a:endParaRPr lang="ru-RU" sz="1600" b="1" dirty="0" smtClean="0">
              <a:solidFill>
                <a:schemeClr val="bg1"/>
              </a:solidFill>
            </a:endParaRPr>
          </a:p>
          <a:p>
            <a:pPr marL="898525" indent="-9525"/>
            <a:endParaRPr lang="ru-RU" sz="1600" b="1" dirty="0">
              <a:solidFill>
                <a:schemeClr val="bg1"/>
              </a:solidFill>
            </a:endParaRPr>
          </a:p>
          <a:p>
            <a:pPr marL="898525" indent="-9525"/>
            <a:r>
              <a:rPr lang="ru-RU" sz="2000" b="1" dirty="0" smtClean="0">
                <a:solidFill>
                  <a:schemeClr val="bg1"/>
                </a:solidFill>
              </a:rPr>
              <a:t>-  Московской   городской   поисково-спасательной </a:t>
            </a:r>
            <a:r>
              <a:rPr lang="ru-RU" sz="2000" b="1" dirty="0">
                <a:solidFill>
                  <a:schemeClr val="bg1"/>
                </a:solidFill>
              </a:rPr>
              <a:t>службы на водных объектах;</a:t>
            </a:r>
          </a:p>
          <a:p>
            <a:pPr marL="898525" indent="-9525"/>
            <a:endParaRPr lang="ru-RU" sz="1600" b="1" dirty="0" smtClean="0">
              <a:solidFill>
                <a:schemeClr val="bg1"/>
              </a:solidFill>
            </a:endParaRPr>
          </a:p>
          <a:p>
            <a:pPr marL="898525" indent="-9525"/>
            <a:r>
              <a:rPr lang="ru-RU" sz="2000" b="1" dirty="0" smtClean="0">
                <a:solidFill>
                  <a:schemeClr val="bg1"/>
                </a:solidFill>
              </a:rPr>
              <a:t>-  Подразделений  федеральной противопожарной  службы  </a:t>
            </a:r>
            <a:r>
              <a:rPr lang="ru-RU" sz="2000" b="1" dirty="0">
                <a:solidFill>
                  <a:schemeClr val="bg1"/>
                </a:solidFill>
              </a:rPr>
              <a:t>Главного управления </a:t>
            </a:r>
            <a:r>
              <a:rPr lang="ru-RU" sz="2000" b="1" dirty="0" smtClean="0">
                <a:solidFill>
                  <a:schemeClr val="bg1"/>
                </a:solidFill>
              </a:rPr>
              <a:t> МЧС Росси  по  </a:t>
            </a:r>
            <a:r>
              <a:rPr lang="ru-RU" sz="2000" b="1" dirty="0">
                <a:solidFill>
                  <a:schemeClr val="bg1"/>
                </a:solidFill>
              </a:rPr>
              <a:t>г. Москве</a:t>
            </a:r>
          </a:p>
        </p:txBody>
      </p:sp>
      <p:pic>
        <p:nvPicPr>
          <p:cNvPr id="9" name="Рисунок 8">
            <a:extLst>
              <a:ext uri="{FF2B5EF4-FFF2-40B4-BE49-F238E27FC236}">
                <a16:creationId xmlns:a16="http://schemas.microsoft.com/office/drawing/2014/main" id="{6CE26F14-FEF3-4001-B386-8251C81304F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1882" y="-9710"/>
            <a:ext cx="989226" cy="6858000"/>
          </a:xfrm>
          <a:prstGeom prst="rect">
            <a:avLst/>
          </a:prstGeom>
          <a:solidFill>
            <a:schemeClr val="tx1"/>
          </a:solidFill>
          <a:ln>
            <a:gradFill>
              <a:gsLst>
                <a:gs pos="0">
                  <a:schemeClr val="accent1">
                    <a:lumMod val="12000"/>
                    <a:lumOff val="88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pic>
      <p:grpSp>
        <p:nvGrpSpPr>
          <p:cNvPr id="12" name="Группа 11">
            <a:extLst>
              <a:ext uri="{FF2B5EF4-FFF2-40B4-BE49-F238E27FC236}">
                <a16:creationId xmlns:a16="http://schemas.microsoft.com/office/drawing/2014/main" id="{15AFBB29-2380-4E4B-8DE1-A385B9EF17E6}"/>
              </a:ext>
            </a:extLst>
          </p:cNvPr>
          <p:cNvGrpSpPr/>
          <p:nvPr/>
        </p:nvGrpSpPr>
        <p:grpSpPr>
          <a:xfrm>
            <a:off x="619383" y="423616"/>
            <a:ext cx="7515548" cy="1044000"/>
            <a:chOff x="619383" y="423616"/>
            <a:chExt cx="7515548" cy="1044000"/>
          </a:xfrm>
        </p:grpSpPr>
        <p:grpSp>
          <p:nvGrpSpPr>
            <p:cNvPr id="8" name="Группа 7">
              <a:extLst>
                <a:ext uri="{FF2B5EF4-FFF2-40B4-BE49-F238E27FC236}">
                  <a16:creationId xmlns:a16="http://schemas.microsoft.com/office/drawing/2014/main" id="{2B0D88AA-BE96-4F28-A3F6-013C91DEFD37}"/>
                </a:ext>
              </a:extLst>
            </p:cNvPr>
            <p:cNvGrpSpPr/>
            <p:nvPr/>
          </p:nvGrpSpPr>
          <p:grpSpPr>
            <a:xfrm>
              <a:off x="2161045" y="753984"/>
              <a:ext cx="5973886" cy="575029"/>
              <a:chOff x="1738353" y="753984"/>
              <a:chExt cx="5973886" cy="575029"/>
            </a:xfrm>
          </p:grpSpPr>
          <p:sp>
            <p:nvSpPr>
              <p:cNvPr id="16" name="TextBox 15">
                <a:extLst>
                  <a:ext uri="{FF2B5EF4-FFF2-40B4-BE49-F238E27FC236}">
                    <a16:creationId xmlns:a16="http://schemas.microsoft.com/office/drawing/2014/main" id="{8D312792-7927-45D7-9305-8459A36BFF56}"/>
                  </a:ext>
                </a:extLst>
              </p:cNvPr>
              <p:cNvSpPr txBox="1"/>
              <p:nvPr/>
            </p:nvSpPr>
            <p:spPr>
              <a:xfrm>
                <a:off x="1738353" y="753984"/>
                <a:ext cx="5973886" cy="575029"/>
              </a:xfrm>
              <a:prstGeom prst="rect">
                <a:avLst/>
              </a:prstGeom>
              <a:noFill/>
            </p:spPr>
            <p:txBody>
              <a:bodyPr wrap="square" anchor="ctr">
                <a:spAutoFit/>
              </a:bodyPr>
              <a:lstStyle/>
              <a:p>
                <a:pPr algn="ctr">
                  <a:lnSpc>
                    <a:spcPct val="25000"/>
                  </a:lnSpc>
                </a:pPr>
                <a:r>
                  <a:rPr lang="ru-RU" altLang="ru-RU" sz="2400" b="1" spc="-100" dirty="0">
                    <a:solidFill>
                      <a:srgbClr val="10328F"/>
                    </a:solidFill>
                    <a:latin typeface="+mj-lt"/>
                    <a:ea typeface="Verdana" panose="020B0604030504040204" pitchFamily="34" charset="0"/>
                    <a:cs typeface="Times New Roman" pitchFamily="18" charset="0"/>
                  </a:rPr>
                  <a:t>Всероссийский открытый урок ОБЖ</a:t>
                </a:r>
              </a:p>
              <a:p>
                <a:pPr algn="ctr">
                  <a:lnSpc>
                    <a:spcPct val="25000"/>
                  </a:lnSpc>
                </a:pPr>
                <a:endParaRPr lang="ru-RU" altLang="ru-RU" sz="2400" b="1" spc="-100" dirty="0">
                  <a:solidFill>
                    <a:srgbClr val="10328F"/>
                  </a:solidFill>
                  <a:latin typeface="+mj-lt"/>
                  <a:ea typeface="Verdana" panose="020B0604030504040204" pitchFamily="34" charset="0"/>
                  <a:cs typeface="Times New Roman" pitchFamily="18" charset="0"/>
                </a:endParaRPr>
              </a:p>
              <a:p>
                <a:pPr algn="ctr">
                  <a:lnSpc>
                    <a:spcPct val="25000"/>
                  </a:lnSpc>
                </a:pPr>
                <a:endParaRPr lang="ru-RU" altLang="ru-RU" sz="2400" b="1" dirty="0">
                  <a:solidFill>
                    <a:srgbClr val="10328F"/>
                  </a:solidFill>
                  <a:latin typeface="+mj-lt"/>
                  <a:ea typeface="Verdana" panose="020B0604030504040204" pitchFamily="34" charset="0"/>
                  <a:cs typeface="Times New Roman" pitchFamily="18" charset="0"/>
                </a:endParaRPr>
              </a:p>
              <a:p>
                <a:pPr algn="ctr">
                  <a:lnSpc>
                    <a:spcPct val="25000"/>
                  </a:lnSpc>
                </a:pPr>
                <a:endParaRPr lang="ru-RU" altLang="ru-RU" sz="2400" b="1" dirty="0">
                  <a:solidFill>
                    <a:srgbClr val="10328F"/>
                  </a:solidFill>
                  <a:latin typeface="+mj-lt"/>
                  <a:ea typeface="Verdana" panose="020B0604030504040204" pitchFamily="34" charset="0"/>
                  <a:cs typeface="Times New Roman" pitchFamily="18" charset="0"/>
                </a:endParaRPr>
              </a:p>
              <a:p>
                <a:pPr algn="ctr">
                  <a:lnSpc>
                    <a:spcPct val="30000"/>
                  </a:lnSpc>
                </a:pPr>
                <a:r>
                  <a:rPr lang="ru-RU" altLang="ru-RU" b="1" dirty="0">
                    <a:solidFill>
                      <a:srgbClr val="10328F"/>
                    </a:solidFill>
                    <a:latin typeface="+mj-lt"/>
                    <a:ea typeface="Verdana" panose="020B0604030504040204" pitchFamily="34" charset="0"/>
                    <a:cs typeface="Times New Roman" pitchFamily="18" charset="0"/>
                  </a:rPr>
                  <a:t> </a:t>
                </a:r>
                <a:r>
                  <a:rPr lang="ru-RU" altLang="ru-RU" dirty="0">
                    <a:solidFill>
                      <a:srgbClr val="10328F"/>
                    </a:solidFill>
                    <a:latin typeface="+mj-lt"/>
                    <a:ea typeface="Verdana" panose="020B0604030504040204" pitchFamily="34" charset="0"/>
                    <a:cs typeface="Times New Roman" pitchFamily="18" charset="0"/>
                  </a:rPr>
                  <a:t>30 апреля 2021 года</a:t>
                </a:r>
              </a:p>
            </p:txBody>
          </p:sp>
          <p:pic>
            <p:nvPicPr>
              <p:cNvPr id="17" name="Рисунок 16">
                <a:extLst>
                  <a:ext uri="{FF2B5EF4-FFF2-40B4-BE49-F238E27FC236}">
                    <a16:creationId xmlns:a16="http://schemas.microsoft.com/office/drawing/2014/main" id="{0BE61730-4DD2-499D-BAEC-62BC48D8A333}"/>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2248669" y="911585"/>
                <a:ext cx="5028698" cy="174405"/>
              </a:xfrm>
              <a:prstGeom prst="rect">
                <a:avLst/>
              </a:prstGeom>
            </p:spPr>
          </p:pic>
        </p:grpSp>
        <p:pic>
          <p:nvPicPr>
            <p:cNvPr id="24" name="Picture 2">
              <a:extLst>
                <a:ext uri="{FF2B5EF4-FFF2-40B4-BE49-F238E27FC236}">
                  <a16:creationId xmlns:a16="http://schemas.microsoft.com/office/drawing/2014/main" id="{A7075968-5235-4800-B302-EFEC5CCE790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9383" y="423616"/>
              <a:ext cx="1051102" cy="1044000"/>
            </a:xfrm>
            <a:prstGeom prst="rect">
              <a:avLst/>
            </a:prstGeom>
            <a:noFill/>
            <a:extLst>
              <a:ext uri="{909E8E84-426E-40DD-AFC4-6F175D3DCCD1}">
                <a14:hiddenFill xmlns:a14="http://schemas.microsoft.com/office/drawing/2010/main">
                  <a:solidFill>
                    <a:srgbClr val="FFFFFF"/>
                  </a:solidFill>
                </a14:hiddenFill>
              </a:ext>
            </a:extLst>
          </p:spPr>
        </p:pic>
      </p:grpSp>
      <p:sp>
        <p:nvSpPr>
          <p:cNvPr id="19" name="Прямоугольник: скругленные углы 18">
            <a:extLst>
              <a:ext uri="{FF2B5EF4-FFF2-40B4-BE49-F238E27FC236}">
                <a16:creationId xmlns:a16="http://schemas.microsoft.com/office/drawing/2014/main" id="{EF4045EB-600E-46D6-B62E-B79EBF97CE2F}"/>
              </a:ext>
            </a:extLst>
          </p:cNvPr>
          <p:cNvSpPr/>
          <p:nvPr/>
        </p:nvSpPr>
        <p:spPr>
          <a:xfrm>
            <a:off x="3086237" y="1444043"/>
            <a:ext cx="4500565" cy="324000"/>
          </a:xfrm>
          <a:prstGeom prst="roundRect">
            <a:avLst/>
          </a:prstGeom>
          <a:solidFill>
            <a:srgbClr val="00B0F0"/>
          </a:solidFill>
          <a:ln w="38100">
            <a:solidFill>
              <a:schemeClr val="bg2">
                <a:lumMod val="10000"/>
                <a:lumOff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0" name="TextBox 19">
            <a:extLst>
              <a:ext uri="{FF2B5EF4-FFF2-40B4-BE49-F238E27FC236}">
                <a16:creationId xmlns:a16="http://schemas.microsoft.com/office/drawing/2014/main" id="{8F79499A-099C-4164-B71E-BD241FCC5CA8}"/>
              </a:ext>
            </a:extLst>
          </p:cNvPr>
          <p:cNvSpPr txBox="1"/>
          <p:nvPr/>
        </p:nvSpPr>
        <p:spPr>
          <a:xfrm>
            <a:off x="3086237" y="1424513"/>
            <a:ext cx="4500565" cy="353943"/>
          </a:xfrm>
          <a:prstGeom prst="rect">
            <a:avLst/>
          </a:prstGeom>
          <a:noFill/>
        </p:spPr>
        <p:txBody>
          <a:bodyPr wrap="square">
            <a:spAutoFit/>
          </a:bodyPr>
          <a:lstStyle/>
          <a:p>
            <a:r>
              <a:rPr lang="ru-RU" sz="1700" b="1" dirty="0">
                <a:solidFill>
                  <a:schemeClr val="bg2"/>
                </a:solidFill>
                <a:latin typeface="Arial" panose="020B0604020202020204" pitchFamily="34" charset="0"/>
                <a:cs typeface="Arial" panose="020B0604020202020204" pitchFamily="34" charset="0"/>
              </a:rPr>
              <a:t>Современная пожарная охрана Москвы </a:t>
            </a:r>
          </a:p>
        </p:txBody>
      </p:sp>
      <p:sp>
        <p:nvSpPr>
          <p:cNvPr id="28" name="Овал 27">
            <a:extLst>
              <a:ext uri="{FF2B5EF4-FFF2-40B4-BE49-F238E27FC236}">
                <a16:creationId xmlns:a16="http://schemas.microsoft.com/office/drawing/2014/main" id="{27AAB185-02F7-4828-BFC6-2E493D6362B5}"/>
              </a:ext>
            </a:extLst>
          </p:cNvPr>
          <p:cNvSpPr/>
          <p:nvPr/>
        </p:nvSpPr>
        <p:spPr>
          <a:xfrm>
            <a:off x="2788805" y="1125953"/>
            <a:ext cx="431320" cy="431320"/>
          </a:xfrm>
          <a:prstGeom prst="ellipse">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ln w="12700">
                <a:solidFill>
                  <a:schemeClr val="tx1"/>
                </a:solidFill>
              </a:ln>
              <a:solidFill>
                <a:schemeClr val="bg2">
                  <a:lumMod val="10000"/>
                  <a:lumOff val="90000"/>
                </a:schemeClr>
              </a:solidFill>
            </a:endParaRPr>
          </a:p>
        </p:txBody>
      </p:sp>
      <p:sp>
        <p:nvSpPr>
          <p:cNvPr id="29" name="TextBox 28">
            <a:extLst>
              <a:ext uri="{FF2B5EF4-FFF2-40B4-BE49-F238E27FC236}">
                <a16:creationId xmlns:a16="http://schemas.microsoft.com/office/drawing/2014/main" id="{EC4EC35C-F27B-4C41-A130-709ECB7914BE}"/>
              </a:ext>
            </a:extLst>
          </p:cNvPr>
          <p:cNvSpPr txBox="1"/>
          <p:nvPr/>
        </p:nvSpPr>
        <p:spPr>
          <a:xfrm>
            <a:off x="2858726" y="1148721"/>
            <a:ext cx="372925" cy="369332"/>
          </a:xfrm>
          <a:prstGeom prst="rect">
            <a:avLst/>
          </a:prstGeom>
          <a:noFill/>
        </p:spPr>
        <p:txBody>
          <a:bodyPr wrap="square">
            <a:spAutoFit/>
          </a:bodyPr>
          <a:lstStyle/>
          <a:p>
            <a:r>
              <a:rPr lang="ru-RU" b="1" spc="-40" dirty="0">
                <a:solidFill>
                  <a:srgbClr val="C00000"/>
                </a:solidFill>
                <a:latin typeface="Arial" panose="020B0604020202020204" pitchFamily="34" charset="0"/>
                <a:ea typeface="Verdana" panose="020B0604030504040204" pitchFamily="34" charset="0"/>
                <a:cs typeface="Arial" panose="020B0604020202020204" pitchFamily="34" charset="0"/>
              </a:rPr>
              <a:t>1</a:t>
            </a:r>
            <a:endParaRPr lang="ru-RU" dirty="0"/>
          </a:p>
        </p:txBody>
      </p:sp>
      <p:sp>
        <p:nvSpPr>
          <p:cNvPr id="27" name="TextBox 26">
            <a:extLst>
              <a:ext uri="{FF2B5EF4-FFF2-40B4-BE49-F238E27FC236}">
                <a16:creationId xmlns:a16="http://schemas.microsoft.com/office/drawing/2014/main" id="{ABD46774-22B8-487F-B9F5-CC50E0BC387D}"/>
              </a:ext>
            </a:extLst>
          </p:cNvPr>
          <p:cNvSpPr txBox="1"/>
          <p:nvPr/>
        </p:nvSpPr>
        <p:spPr>
          <a:xfrm>
            <a:off x="770624" y="6323426"/>
            <a:ext cx="751742" cy="461665"/>
          </a:xfrm>
          <a:prstGeom prst="rect">
            <a:avLst/>
          </a:prstGeom>
          <a:noFill/>
        </p:spPr>
        <p:txBody>
          <a:bodyPr wrap="square">
            <a:spAutoFit/>
          </a:bodyPr>
          <a:lstStyle/>
          <a:p>
            <a:pPr algn="ctr"/>
            <a:r>
              <a:rPr lang="ru-RU" sz="2400" b="1" dirty="0">
                <a:solidFill>
                  <a:schemeClr val="accent1">
                    <a:lumMod val="60000"/>
                    <a:lumOff val="40000"/>
                  </a:schemeClr>
                </a:solidFill>
                <a:latin typeface="PresentScript" pitchFamily="2" charset="0"/>
                <a:cs typeface="Times New Roman" panose="02020603050405020304" pitchFamily="18" charset="0"/>
              </a:rPr>
              <a:t>8</a:t>
            </a:r>
            <a:endParaRPr lang="ru-RU" sz="2400" dirty="0">
              <a:solidFill>
                <a:schemeClr val="accent1">
                  <a:lumMod val="60000"/>
                  <a:lumOff val="40000"/>
                </a:schemeClr>
              </a:solidFill>
              <a:latin typeface="PresentScript" pitchFamily="2" charset="0"/>
            </a:endParaRPr>
          </a:p>
        </p:txBody>
      </p:sp>
      <p:pic>
        <p:nvPicPr>
          <p:cNvPr id="31" name="Рисунок 30">
            <a:extLst>
              <a:ext uri="{FF2B5EF4-FFF2-40B4-BE49-F238E27FC236}">
                <a16:creationId xmlns:a16="http://schemas.microsoft.com/office/drawing/2014/main" id="{6F42F0C5-7227-44B4-971B-A00161700C62}"/>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p:blipFill>
        <p:spPr>
          <a:xfrm>
            <a:off x="1894345" y="2720970"/>
            <a:ext cx="714974" cy="913370"/>
          </a:xfrm>
          <a:prstGeom prst="rect">
            <a:avLst/>
          </a:prstGeom>
          <a:ln>
            <a:noFill/>
          </a:ln>
          <a:effectLst>
            <a:outerShdw blurRad="50800" dist="38100" dir="2700000" algn="tl" rotWithShape="0">
              <a:prstClr val="black">
                <a:alpha val="40000"/>
              </a:prstClr>
            </a:outerShdw>
          </a:effectLst>
        </p:spPr>
      </p:pic>
      <p:pic>
        <p:nvPicPr>
          <p:cNvPr id="32" name="Рисунок 31">
            <a:extLst>
              <a:ext uri="{FF2B5EF4-FFF2-40B4-BE49-F238E27FC236}">
                <a16:creationId xmlns:a16="http://schemas.microsoft.com/office/drawing/2014/main" id="{6F42F0C5-7227-44B4-971B-A00161700C62}"/>
              </a:ext>
            </a:extLst>
          </p:cNvPr>
          <p:cNvPicPr>
            <a:picLocks noChangeAspect="1"/>
          </p:cNvPicPr>
          <p:nvPr/>
        </p:nvPicPr>
        <p:blipFill>
          <a:blip r:embed="rId6" cstate="print">
            <a:extLst>
              <a:ext uri="{28A0092B-C50C-407E-A947-70E740481C1C}">
                <a14:useLocalDpi xmlns:a14="http://schemas.microsoft.com/office/drawing/2010/main" val="0"/>
              </a:ext>
            </a:extLst>
          </a:blip>
          <a:srcRect/>
          <a:stretch/>
        </p:blipFill>
        <p:spPr>
          <a:xfrm>
            <a:off x="1826084" y="4631558"/>
            <a:ext cx="805775" cy="805775"/>
          </a:xfrm>
          <a:prstGeom prst="rect">
            <a:avLst/>
          </a:prstGeom>
          <a:ln>
            <a:noFill/>
          </a:ln>
          <a:effectLst>
            <a:outerShdw blurRad="50800" dist="38100" dir="2700000" algn="tl" rotWithShape="0">
              <a:prstClr val="black">
                <a:alpha val="40000"/>
              </a:prstClr>
            </a:outerShdw>
          </a:effectLst>
        </p:spPr>
      </p:pic>
      <p:pic>
        <p:nvPicPr>
          <p:cNvPr id="33" name="Рисунок 32">
            <a:extLst>
              <a:ext uri="{FF2B5EF4-FFF2-40B4-BE49-F238E27FC236}">
                <a16:creationId xmlns:a16="http://schemas.microsoft.com/office/drawing/2014/main" id="{6F42F0C5-7227-44B4-971B-A00161700C62}"/>
              </a:ext>
            </a:extLst>
          </p:cNvPr>
          <p:cNvPicPr>
            <a:picLocks noChangeAspect="1"/>
          </p:cNvPicPr>
          <p:nvPr/>
        </p:nvPicPr>
        <p:blipFill>
          <a:blip r:embed="rId7">
            <a:extLst>
              <a:ext uri="{28A0092B-C50C-407E-A947-70E740481C1C}">
                <a14:useLocalDpi xmlns:a14="http://schemas.microsoft.com/office/drawing/2010/main" val="0"/>
              </a:ext>
            </a:extLst>
          </a:blip>
          <a:srcRect/>
          <a:stretch/>
        </p:blipFill>
        <p:spPr>
          <a:xfrm>
            <a:off x="1809555" y="3687900"/>
            <a:ext cx="869314" cy="938986"/>
          </a:xfrm>
          <a:prstGeom prst="rect">
            <a:avLst/>
          </a:prstGeom>
          <a:ln>
            <a:noFill/>
          </a:ln>
          <a:effectLst>
            <a:outerShdw blurRad="50800" dist="38100" dir="2700000" algn="tl" rotWithShape="0">
              <a:prstClr val="black">
                <a:alpha val="40000"/>
              </a:prstClr>
            </a:outerShdw>
          </a:effectLst>
        </p:spPr>
      </p:pic>
      <p:pic>
        <p:nvPicPr>
          <p:cNvPr id="35" name="Рисунок 34" descr="Большая эмблема"/>
          <p:cNvPicPr>
            <a:picLocks noChangeAspect="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803306" y="5522691"/>
            <a:ext cx="759890" cy="1044003"/>
          </a:xfrm>
          <a:prstGeom prst="rect">
            <a:avLst/>
          </a:prstGeom>
          <a:ln>
            <a:noFill/>
          </a:ln>
          <a:effectLst>
            <a:outerShdw blurRad="50800" dist="38100" dir="2700000" algn="tl" rotWithShape="0">
              <a:prstClr val="black">
                <a:alpha val="40000"/>
              </a:prstClr>
            </a:outerShdw>
          </a:effectLst>
        </p:spPr>
      </p:pic>
      <p:pic>
        <p:nvPicPr>
          <p:cNvPr id="3" name="Рисунок 2"/>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84235" y="5113019"/>
            <a:ext cx="1716913" cy="1403885"/>
          </a:xfrm>
          <a:prstGeom prst="rect">
            <a:avLst/>
          </a:prstGeom>
          <a:ln>
            <a:noFill/>
          </a:ln>
          <a:effectLst>
            <a:outerShdw blurRad="50800" dist="38100" dir="2700000" algn="tl" rotWithShape="0">
              <a:prstClr val="black">
                <a:alpha val="40000"/>
              </a:prstClr>
            </a:outerShdw>
          </a:effectLst>
        </p:spPr>
      </p:pic>
      <p:pic>
        <p:nvPicPr>
          <p:cNvPr id="4" name="Рисунок 3"/>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3369" y="2433543"/>
            <a:ext cx="1752934" cy="1240592"/>
          </a:xfrm>
          <a:prstGeom prst="rect">
            <a:avLst/>
          </a:prstGeom>
          <a:ln>
            <a:noFill/>
          </a:ln>
          <a:effectLst>
            <a:outerShdw blurRad="50800" dist="38100" dir="2700000" algn="tl" rotWithShape="0">
              <a:prstClr val="black">
                <a:alpha val="40000"/>
              </a:prstClr>
            </a:outerShdw>
          </a:effectLst>
        </p:spPr>
      </p:pic>
      <p:pic>
        <p:nvPicPr>
          <p:cNvPr id="5" name="Рисунок 4"/>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9988" y="3866578"/>
            <a:ext cx="1726220" cy="1150931"/>
          </a:xfrm>
          <a:prstGeom prst="rect">
            <a:avLst/>
          </a:prstGeom>
          <a:ln>
            <a:no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60825409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Прямоугольник: скругленные углы 5">
            <a:extLst>
              <a:ext uri="{FF2B5EF4-FFF2-40B4-BE49-F238E27FC236}">
                <a16:creationId xmlns:a16="http://schemas.microsoft.com/office/drawing/2014/main" id="{346A63DC-05AD-4811-9EA5-4530949298B5}"/>
              </a:ext>
            </a:extLst>
          </p:cNvPr>
          <p:cNvSpPr/>
          <p:nvPr/>
        </p:nvSpPr>
        <p:spPr>
          <a:xfrm>
            <a:off x="2161045" y="1697107"/>
            <a:ext cx="6865260" cy="4783093"/>
          </a:xfrm>
          <a:prstGeom prst="roundRect">
            <a:avLst>
              <a:gd name="adj" fmla="val 13799"/>
            </a:avLst>
          </a:prstGeom>
          <a:solidFill>
            <a:srgbClr val="7196D0">
              <a:alpha val="8000"/>
            </a:srgb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9" name="Рисунок 8">
            <a:extLst>
              <a:ext uri="{FF2B5EF4-FFF2-40B4-BE49-F238E27FC236}">
                <a16:creationId xmlns:a16="http://schemas.microsoft.com/office/drawing/2014/main" id="{6CE26F14-FEF3-4001-B386-8251C81304F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1882" y="-9710"/>
            <a:ext cx="989226" cy="6858000"/>
          </a:xfrm>
          <a:prstGeom prst="rect">
            <a:avLst/>
          </a:prstGeom>
          <a:solidFill>
            <a:schemeClr val="tx1"/>
          </a:solidFill>
          <a:ln>
            <a:gradFill>
              <a:gsLst>
                <a:gs pos="0">
                  <a:schemeClr val="accent1">
                    <a:lumMod val="12000"/>
                    <a:lumOff val="88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pic>
      <p:grpSp>
        <p:nvGrpSpPr>
          <p:cNvPr id="12" name="Группа 11">
            <a:extLst>
              <a:ext uri="{FF2B5EF4-FFF2-40B4-BE49-F238E27FC236}">
                <a16:creationId xmlns:a16="http://schemas.microsoft.com/office/drawing/2014/main" id="{15AFBB29-2380-4E4B-8DE1-A385B9EF17E6}"/>
              </a:ext>
            </a:extLst>
          </p:cNvPr>
          <p:cNvGrpSpPr/>
          <p:nvPr/>
        </p:nvGrpSpPr>
        <p:grpSpPr>
          <a:xfrm>
            <a:off x="619383" y="423616"/>
            <a:ext cx="7515548" cy="1044000"/>
            <a:chOff x="619383" y="423616"/>
            <a:chExt cx="7515548" cy="1044000"/>
          </a:xfrm>
        </p:grpSpPr>
        <p:grpSp>
          <p:nvGrpSpPr>
            <p:cNvPr id="8" name="Группа 7">
              <a:extLst>
                <a:ext uri="{FF2B5EF4-FFF2-40B4-BE49-F238E27FC236}">
                  <a16:creationId xmlns:a16="http://schemas.microsoft.com/office/drawing/2014/main" id="{2B0D88AA-BE96-4F28-A3F6-013C91DEFD37}"/>
                </a:ext>
              </a:extLst>
            </p:cNvPr>
            <p:cNvGrpSpPr/>
            <p:nvPr/>
          </p:nvGrpSpPr>
          <p:grpSpPr>
            <a:xfrm>
              <a:off x="2161045" y="753984"/>
              <a:ext cx="5973886" cy="575029"/>
              <a:chOff x="1738353" y="753984"/>
              <a:chExt cx="5973886" cy="575029"/>
            </a:xfrm>
          </p:grpSpPr>
          <p:sp>
            <p:nvSpPr>
              <p:cNvPr id="16" name="TextBox 15">
                <a:extLst>
                  <a:ext uri="{FF2B5EF4-FFF2-40B4-BE49-F238E27FC236}">
                    <a16:creationId xmlns:a16="http://schemas.microsoft.com/office/drawing/2014/main" id="{8D312792-7927-45D7-9305-8459A36BFF56}"/>
                  </a:ext>
                </a:extLst>
              </p:cNvPr>
              <p:cNvSpPr txBox="1"/>
              <p:nvPr/>
            </p:nvSpPr>
            <p:spPr>
              <a:xfrm>
                <a:off x="1738353" y="753984"/>
                <a:ext cx="5973886" cy="575029"/>
              </a:xfrm>
              <a:prstGeom prst="rect">
                <a:avLst/>
              </a:prstGeom>
              <a:noFill/>
            </p:spPr>
            <p:txBody>
              <a:bodyPr wrap="square" anchor="ctr">
                <a:spAutoFit/>
              </a:bodyPr>
              <a:lstStyle/>
              <a:p>
                <a:pPr algn="ctr">
                  <a:lnSpc>
                    <a:spcPct val="25000"/>
                  </a:lnSpc>
                </a:pPr>
                <a:r>
                  <a:rPr lang="ru-RU" altLang="ru-RU" sz="2400" b="1" spc="-100" dirty="0">
                    <a:solidFill>
                      <a:srgbClr val="10328F"/>
                    </a:solidFill>
                    <a:latin typeface="+mj-lt"/>
                    <a:ea typeface="Verdana" panose="020B0604030504040204" pitchFamily="34" charset="0"/>
                    <a:cs typeface="Times New Roman" pitchFamily="18" charset="0"/>
                  </a:rPr>
                  <a:t>Всероссийский открытый урок ОБЖ</a:t>
                </a:r>
              </a:p>
              <a:p>
                <a:pPr algn="ctr">
                  <a:lnSpc>
                    <a:spcPct val="25000"/>
                  </a:lnSpc>
                </a:pPr>
                <a:endParaRPr lang="ru-RU" altLang="ru-RU" sz="2400" b="1" spc="-100" dirty="0">
                  <a:solidFill>
                    <a:srgbClr val="10328F"/>
                  </a:solidFill>
                  <a:latin typeface="+mj-lt"/>
                  <a:ea typeface="Verdana" panose="020B0604030504040204" pitchFamily="34" charset="0"/>
                  <a:cs typeface="Times New Roman" pitchFamily="18" charset="0"/>
                </a:endParaRPr>
              </a:p>
              <a:p>
                <a:pPr algn="ctr">
                  <a:lnSpc>
                    <a:spcPct val="25000"/>
                  </a:lnSpc>
                </a:pPr>
                <a:endParaRPr lang="ru-RU" altLang="ru-RU" sz="2400" b="1" dirty="0">
                  <a:solidFill>
                    <a:srgbClr val="10328F"/>
                  </a:solidFill>
                  <a:latin typeface="+mj-lt"/>
                  <a:ea typeface="Verdana" panose="020B0604030504040204" pitchFamily="34" charset="0"/>
                  <a:cs typeface="Times New Roman" pitchFamily="18" charset="0"/>
                </a:endParaRPr>
              </a:p>
              <a:p>
                <a:pPr algn="ctr">
                  <a:lnSpc>
                    <a:spcPct val="25000"/>
                  </a:lnSpc>
                </a:pPr>
                <a:endParaRPr lang="ru-RU" altLang="ru-RU" sz="2400" b="1" dirty="0">
                  <a:solidFill>
                    <a:srgbClr val="10328F"/>
                  </a:solidFill>
                  <a:latin typeface="+mj-lt"/>
                  <a:ea typeface="Verdana" panose="020B0604030504040204" pitchFamily="34" charset="0"/>
                  <a:cs typeface="Times New Roman" pitchFamily="18" charset="0"/>
                </a:endParaRPr>
              </a:p>
              <a:p>
                <a:pPr algn="ctr">
                  <a:lnSpc>
                    <a:spcPct val="30000"/>
                  </a:lnSpc>
                </a:pPr>
                <a:r>
                  <a:rPr lang="ru-RU" altLang="ru-RU" b="1" dirty="0">
                    <a:solidFill>
                      <a:srgbClr val="10328F"/>
                    </a:solidFill>
                    <a:latin typeface="+mj-lt"/>
                    <a:ea typeface="Verdana" panose="020B0604030504040204" pitchFamily="34" charset="0"/>
                    <a:cs typeface="Times New Roman" pitchFamily="18" charset="0"/>
                  </a:rPr>
                  <a:t> </a:t>
                </a:r>
                <a:r>
                  <a:rPr lang="ru-RU" altLang="ru-RU" dirty="0">
                    <a:solidFill>
                      <a:srgbClr val="10328F"/>
                    </a:solidFill>
                    <a:latin typeface="+mj-lt"/>
                    <a:ea typeface="Verdana" panose="020B0604030504040204" pitchFamily="34" charset="0"/>
                    <a:cs typeface="Times New Roman" pitchFamily="18" charset="0"/>
                  </a:rPr>
                  <a:t>30 апреля 2021 года</a:t>
                </a:r>
              </a:p>
            </p:txBody>
          </p:sp>
          <p:pic>
            <p:nvPicPr>
              <p:cNvPr id="17" name="Рисунок 16">
                <a:extLst>
                  <a:ext uri="{FF2B5EF4-FFF2-40B4-BE49-F238E27FC236}">
                    <a16:creationId xmlns:a16="http://schemas.microsoft.com/office/drawing/2014/main" id="{0BE61730-4DD2-499D-BAEC-62BC48D8A333}"/>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2248669" y="911585"/>
                <a:ext cx="5028698" cy="174405"/>
              </a:xfrm>
              <a:prstGeom prst="rect">
                <a:avLst/>
              </a:prstGeom>
            </p:spPr>
          </p:pic>
        </p:grpSp>
        <p:pic>
          <p:nvPicPr>
            <p:cNvPr id="24" name="Picture 2">
              <a:extLst>
                <a:ext uri="{FF2B5EF4-FFF2-40B4-BE49-F238E27FC236}">
                  <a16:creationId xmlns:a16="http://schemas.microsoft.com/office/drawing/2014/main" id="{A7075968-5235-4800-B302-EFEC5CCE790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9383" y="423616"/>
              <a:ext cx="1051102" cy="1044000"/>
            </a:xfrm>
            <a:prstGeom prst="rect">
              <a:avLst/>
            </a:prstGeom>
            <a:noFill/>
            <a:extLst>
              <a:ext uri="{909E8E84-426E-40DD-AFC4-6F175D3DCCD1}">
                <a14:hiddenFill xmlns:a14="http://schemas.microsoft.com/office/drawing/2010/main">
                  <a:solidFill>
                    <a:srgbClr val="FFFFFF"/>
                  </a:solidFill>
                </a14:hiddenFill>
              </a:ext>
            </a:extLst>
          </p:spPr>
        </p:pic>
      </p:grpSp>
      <p:sp>
        <p:nvSpPr>
          <p:cNvPr id="19" name="Прямоугольник: скругленные углы 18">
            <a:extLst>
              <a:ext uri="{FF2B5EF4-FFF2-40B4-BE49-F238E27FC236}">
                <a16:creationId xmlns:a16="http://schemas.microsoft.com/office/drawing/2014/main" id="{EF4045EB-600E-46D6-B62E-B79EBF97CE2F}"/>
              </a:ext>
            </a:extLst>
          </p:cNvPr>
          <p:cNvSpPr/>
          <p:nvPr/>
        </p:nvSpPr>
        <p:spPr>
          <a:xfrm>
            <a:off x="3086237" y="1482143"/>
            <a:ext cx="4500565" cy="324000"/>
          </a:xfrm>
          <a:prstGeom prst="roundRect">
            <a:avLst/>
          </a:prstGeom>
          <a:solidFill>
            <a:srgbClr val="00B0F0"/>
          </a:solidFill>
          <a:ln w="38100">
            <a:solidFill>
              <a:schemeClr val="bg2">
                <a:lumMod val="10000"/>
                <a:lumOff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0" name="TextBox 19">
            <a:extLst>
              <a:ext uri="{FF2B5EF4-FFF2-40B4-BE49-F238E27FC236}">
                <a16:creationId xmlns:a16="http://schemas.microsoft.com/office/drawing/2014/main" id="{8F79499A-099C-4164-B71E-BD241FCC5CA8}"/>
              </a:ext>
            </a:extLst>
          </p:cNvPr>
          <p:cNvSpPr txBox="1"/>
          <p:nvPr/>
        </p:nvSpPr>
        <p:spPr>
          <a:xfrm>
            <a:off x="3086237" y="1454993"/>
            <a:ext cx="4500565" cy="353943"/>
          </a:xfrm>
          <a:prstGeom prst="rect">
            <a:avLst/>
          </a:prstGeom>
          <a:noFill/>
        </p:spPr>
        <p:txBody>
          <a:bodyPr wrap="square">
            <a:spAutoFit/>
          </a:bodyPr>
          <a:lstStyle/>
          <a:p>
            <a:r>
              <a:rPr lang="ru-RU" sz="1700" b="1" dirty="0">
                <a:solidFill>
                  <a:schemeClr val="bg2"/>
                </a:solidFill>
                <a:latin typeface="Arial" panose="020B0604020202020204" pitchFamily="34" charset="0"/>
                <a:cs typeface="Arial" panose="020B0604020202020204" pitchFamily="34" charset="0"/>
              </a:rPr>
              <a:t>Современная пожарная охрана Москвы </a:t>
            </a:r>
          </a:p>
        </p:txBody>
      </p:sp>
      <p:sp>
        <p:nvSpPr>
          <p:cNvPr id="28" name="Овал 27">
            <a:extLst>
              <a:ext uri="{FF2B5EF4-FFF2-40B4-BE49-F238E27FC236}">
                <a16:creationId xmlns:a16="http://schemas.microsoft.com/office/drawing/2014/main" id="{27AAB185-02F7-4828-BFC6-2E493D6362B5}"/>
              </a:ext>
            </a:extLst>
          </p:cNvPr>
          <p:cNvSpPr/>
          <p:nvPr/>
        </p:nvSpPr>
        <p:spPr>
          <a:xfrm>
            <a:off x="2819285" y="1171673"/>
            <a:ext cx="431320" cy="431320"/>
          </a:xfrm>
          <a:prstGeom prst="ellipse">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ln w="12700">
                <a:solidFill>
                  <a:schemeClr val="tx1"/>
                </a:solidFill>
              </a:ln>
              <a:solidFill>
                <a:schemeClr val="bg2">
                  <a:lumMod val="10000"/>
                  <a:lumOff val="90000"/>
                </a:schemeClr>
              </a:solidFill>
            </a:endParaRPr>
          </a:p>
        </p:txBody>
      </p:sp>
      <p:sp>
        <p:nvSpPr>
          <p:cNvPr id="29" name="TextBox 28">
            <a:extLst>
              <a:ext uri="{FF2B5EF4-FFF2-40B4-BE49-F238E27FC236}">
                <a16:creationId xmlns:a16="http://schemas.microsoft.com/office/drawing/2014/main" id="{EC4EC35C-F27B-4C41-A130-709ECB7914BE}"/>
              </a:ext>
            </a:extLst>
          </p:cNvPr>
          <p:cNvSpPr txBox="1"/>
          <p:nvPr/>
        </p:nvSpPr>
        <p:spPr>
          <a:xfrm>
            <a:off x="2889206" y="1194441"/>
            <a:ext cx="372925" cy="369332"/>
          </a:xfrm>
          <a:prstGeom prst="rect">
            <a:avLst/>
          </a:prstGeom>
          <a:noFill/>
        </p:spPr>
        <p:txBody>
          <a:bodyPr wrap="square">
            <a:spAutoFit/>
          </a:bodyPr>
          <a:lstStyle/>
          <a:p>
            <a:r>
              <a:rPr lang="ru-RU" b="1" spc="-40" dirty="0">
                <a:solidFill>
                  <a:srgbClr val="C00000"/>
                </a:solidFill>
                <a:latin typeface="Arial" panose="020B0604020202020204" pitchFamily="34" charset="0"/>
                <a:ea typeface="Verdana" panose="020B0604030504040204" pitchFamily="34" charset="0"/>
                <a:cs typeface="Arial" panose="020B0604020202020204" pitchFamily="34" charset="0"/>
              </a:rPr>
              <a:t>1</a:t>
            </a:r>
            <a:endParaRPr lang="ru-RU" dirty="0"/>
          </a:p>
        </p:txBody>
      </p:sp>
      <p:pic>
        <p:nvPicPr>
          <p:cNvPr id="25" name="Picture 2" descr="C:\Users\Korshunkov\Desktop\Авиация МЧС\26T-1.jpg">
            <a:extLst>
              <a:ext uri="{FF2B5EF4-FFF2-40B4-BE49-F238E27FC236}">
                <a16:creationId xmlns:a16="http://schemas.microsoft.com/office/drawing/2014/main" id="{62CFA321-A91C-42F0-8970-972C7DA9EFAA}"/>
              </a:ext>
            </a:extLst>
          </p:cNvPr>
          <p:cNvPicPr>
            <a:picLocks noChangeAspect="1" noChangeArrowheads="1"/>
          </p:cNvPicPr>
          <p:nvPr/>
        </p:nvPicPr>
        <p:blipFill>
          <a:blip r:embed="rId5" cstate="print"/>
          <a:srcRect/>
          <a:stretch>
            <a:fillRect/>
          </a:stretch>
        </p:blipFill>
        <p:spPr bwMode="auto">
          <a:xfrm>
            <a:off x="1" y="2285656"/>
            <a:ext cx="2551176" cy="1815941"/>
          </a:xfrm>
          <a:prstGeom prst="rect">
            <a:avLst/>
          </a:prstGeom>
          <a:ln>
            <a:noFill/>
          </a:ln>
          <a:effectLst>
            <a:outerShdw blurRad="50800" dist="38100" dir="2700000" algn="tl" rotWithShape="0">
              <a:prstClr val="black">
                <a:alpha val="40000"/>
              </a:prstClr>
            </a:outerShdw>
          </a:effectLst>
        </p:spPr>
      </p:pic>
      <p:pic>
        <p:nvPicPr>
          <p:cNvPr id="26" name="Picture 2" descr="C:\Users\qwe\Desktop\стенды\Самолеты и вертолеты\Pogruzka-pozharnoy-mashinyi-v-vertolet.jpg">
            <a:extLst>
              <a:ext uri="{FF2B5EF4-FFF2-40B4-BE49-F238E27FC236}">
                <a16:creationId xmlns:a16="http://schemas.microsoft.com/office/drawing/2014/main" id="{6FFDED35-8938-4242-BB56-B66EAD139030}"/>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493" y="4241431"/>
            <a:ext cx="2549499" cy="1700513"/>
          </a:xfrm>
          <a:prstGeom prst="rect">
            <a:avLst/>
          </a:prstGeom>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27" name="TextBox 26">
            <a:extLst>
              <a:ext uri="{FF2B5EF4-FFF2-40B4-BE49-F238E27FC236}">
                <a16:creationId xmlns:a16="http://schemas.microsoft.com/office/drawing/2014/main" id="{ABD46774-22B8-487F-B9F5-CC50E0BC387D}"/>
              </a:ext>
            </a:extLst>
          </p:cNvPr>
          <p:cNvSpPr txBox="1"/>
          <p:nvPr/>
        </p:nvSpPr>
        <p:spPr>
          <a:xfrm>
            <a:off x="770624" y="5919566"/>
            <a:ext cx="751742" cy="461665"/>
          </a:xfrm>
          <a:prstGeom prst="rect">
            <a:avLst/>
          </a:prstGeom>
          <a:noFill/>
        </p:spPr>
        <p:txBody>
          <a:bodyPr wrap="square">
            <a:spAutoFit/>
          </a:bodyPr>
          <a:lstStyle/>
          <a:p>
            <a:pPr algn="ctr"/>
            <a:r>
              <a:rPr lang="ru-RU" sz="2400" b="1" dirty="0">
                <a:solidFill>
                  <a:schemeClr val="accent1">
                    <a:lumMod val="60000"/>
                    <a:lumOff val="40000"/>
                  </a:schemeClr>
                </a:solidFill>
                <a:latin typeface="PresentScript" pitchFamily="2" charset="0"/>
                <a:cs typeface="Times New Roman" panose="02020603050405020304" pitchFamily="18" charset="0"/>
              </a:rPr>
              <a:t>9</a:t>
            </a:r>
            <a:endParaRPr lang="ru-RU" sz="2400" dirty="0">
              <a:solidFill>
                <a:schemeClr val="accent1">
                  <a:lumMod val="60000"/>
                  <a:lumOff val="40000"/>
                </a:schemeClr>
              </a:solidFill>
              <a:latin typeface="PresentScript" pitchFamily="2" charset="0"/>
            </a:endParaRPr>
          </a:p>
        </p:txBody>
      </p:sp>
      <p:grpSp>
        <p:nvGrpSpPr>
          <p:cNvPr id="2" name="Группа 1"/>
          <p:cNvGrpSpPr/>
          <p:nvPr/>
        </p:nvGrpSpPr>
        <p:grpSpPr>
          <a:xfrm>
            <a:off x="2721348" y="1982697"/>
            <a:ext cx="5883156" cy="4336306"/>
            <a:chOff x="2721348" y="1982697"/>
            <a:chExt cx="5883156" cy="4336306"/>
          </a:xfrm>
        </p:grpSpPr>
        <p:pic>
          <p:nvPicPr>
            <p:cNvPr id="22" name="Picture 4" descr="C:\Users\qwe\Desktop\стенды\Самолеты и вертолеты\Vertolet-MI-26-MCHS.jpg">
              <a:extLst>
                <a:ext uri="{FF2B5EF4-FFF2-40B4-BE49-F238E27FC236}">
                  <a16:creationId xmlns:a16="http://schemas.microsoft.com/office/drawing/2014/main" id="{368D4D4C-1497-486F-8815-C15FFE46F4BB}"/>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721348" y="1982697"/>
              <a:ext cx="5883156" cy="4336306"/>
            </a:xfrm>
            <a:prstGeom prst="rect">
              <a:avLst/>
            </a:prstGeom>
            <a:noFill/>
            <a:extLst>
              <a:ext uri="{909E8E84-426E-40DD-AFC4-6F175D3DCCD1}">
                <a14:hiddenFill xmlns:a14="http://schemas.microsoft.com/office/drawing/2010/main">
                  <a:solidFill>
                    <a:srgbClr val="FFFFFF"/>
                  </a:solidFill>
                </a14:hiddenFill>
              </a:ext>
            </a:extLst>
          </p:spPr>
        </p:pic>
        <p:pic>
          <p:nvPicPr>
            <p:cNvPr id="34" name="Рисунок 33">
              <a:extLst>
                <a:ext uri="{FF2B5EF4-FFF2-40B4-BE49-F238E27FC236}">
                  <a16:creationId xmlns:a16="http://schemas.microsoft.com/office/drawing/2014/main" id="{6F42F0C5-7227-44B4-971B-A00161700C62}"/>
                </a:ext>
              </a:extLst>
            </p:cNvPr>
            <p:cNvPicPr>
              <a:picLocks noChangeAspect="1"/>
            </p:cNvPicPr>
            <p:nvPr/>
          </p:nvPicPr>
          <p:blipFill>
            <a:blip r:embed="rId8">
              <a:extLst>
                <a:ext uri="{28A0092B-C50C-407E-A947-70E740481C1C}">
                  <a14:useLocalDpi xmlns:a14="http://schemas.microsoft.com/office/drawing/2010/main" val="0"/>
                </a:ext>
              </a:extLst>
            </a:blip>
            <a:srcRect/>
            <a:stretch/>
          </p:blipFill>
          <p:spPr>
            <a:xfrm>
              <a:off x="6769523" y="2060981"/>
              <a:ext cx="930536" cy="930536"/>
            </a:xfrm>
            <a:prstGeom prst="rect">
              <a:avLst/>
            </a:prstGeom>
          </p:spPr>
        </p:pic>
      </p:grpSp>
    </p:spTree>
    <p:extLst>
      <p:ext uri="{BB962C8B-B14F-4D97-AF65-F5344CB8AC3E}">
        <p14:creationId xmlns:p14="http://schemas.microsoft.com/office/powerpoint/2010/main" val="2899437778"/>
      </p:ext>
    </p:extLst>
  </p:cSld>
  <p:clrMapOvr>
    <a:masterClrMapping/>
  </p:clrMapOvr>
  <p:timing>
    <p:tnLst>
      <p:par>
        <p:cTn id="1" dur="indefinite" restart="never" nodeType="tmRoot"/>
      </p:par>
    </p:tnLst>
  </p:timing>
</p:sld>
</file>

<file path=ppt/theme/theme1.xml><?xml version="1.0" encoding="utf-8"?>
<a:theme xmlns:a="http://schemas.openxmlformats.org/drawingml/2006/main" name="Сектор">
  <a:themeElements>
    <a:clrScheme name="Красный">
      <a:dk1>
        <a:sysClr val="windowText" lastClr="000000"/>
      </a:dk1>
      <a:lt1>
        <a:sysClr val="window" lastClr="FFFFFF"/>
      </a:lt1>
      <a:dk2>
        <a:srgbClr val="323232"/>
      </a:dk2>
      <a:lt2>
        <a:srgbClr val="E5C243"/>
      </a:lt2>
      <a:accent1>
        <a:srgbClr val="A5300F"/>
      </a:accent1>
      <a:accent2>
        <a:srgbClr val="D55816"/>
      </a:accent2>
      <a:accent3>
        <a:srgbClr val="E19825"/>
      </a:accent3>
      <a:accent4>
        <a:srgbClr val="B19C7D"/>
      </a:accent4>
      <a:accent5>
        <a:srgbClr val="7F5F52"/>
      </a:accent5>
      <a:accent6>
        <a:srgbClr val="B27D49"/>
      </a:accent6>
      <a:hlink>
        <a:srgbClr val="6B9F25"/>
      </a:hlink>
      <a:folHlink>
        <a:srgbClr val="B26B02"/>
      </a:folHlink>
    </a:clrScheme>
    <a:fontScheme name="Сектор">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Сектор">
      <a:fillStyleLst>
        <a:solidFill>
          <a:schemeClr val="phClr"/>
        </a:solidFill>
        <a:gradFill rotWithShape="1">
          <a:gsLst>
            <a:gs pos="0">
              <a:schemeClr val="phClr">
                <a:tint val="62000"/>
                <a:hueMod val="94000"/>
                <a:satMod val="140000"/>
                <a:lumMod val="110000"/>
              </a:schemeClr>
            </a:gs>
            <a:gs pos="100000">
              <a:schemeClr val="phClr">
                <a:tint val="84000"/>
                <a:satMod val="160000"/>
              </a:schemeClr>
            </a:gs>
          </a:gsLst>
          <a:lin ang="5400000" scaled="0"/>
        </a:gradFill>
        <a:gradFill rotWithShape="1">
          <a:gsLst>
            <a:gs pos="0">
              <a:schemeClr val="phClr">
                <a:tint val="98000"/>
                <a:hueMod val="94000"/>
                <a:satMod val="130000"/>
                <a:lumMod val="138000"/>
              </a:schemeClr>
            </a:gs>
            <a:gs pos="100000">
              <a:schemeClr val="phClr">
                <a:shade val="94000"/>
                <a:lumMod val="88000"/>
              </a:schemeClr>
            </a:gs>
          </a:gsLst>
          <a:lin ang="5400000" scaled="0"/>
        </a:gradFill>
      </a:fillStyleLst>
      <a:lnStyleLst>
        <a:ln w="9525" cap="rnd" cmpd="sng" algn="ctr">
          <a:solidFill>
            <a:schemeClr val="phClr">
              <a:tint val="76000"/>
              <a:alpha val="60000"/>
              <a:hueMod val="94000"/>
            </a:schemeClr>
          </a:solidFill>
          <a:prstDash val="solid"/>
        </a:ln>
        <a:ln w="12700" cap="rnd" cmpd="sng" algn="ctr">
          <a:solidFill>
            <a:schemeClr val="phClr">
              <a:hueMod val="94000"/>
            </a:schemeClr>
          </a:solidFill>
          <a:prstDash val="solid"/>
        </a:ln>
        <a:ln w="28575" cap="rnd"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50800" dist="38100" dir="5400000" rotWithShape="0">
              <a:srgbClr val="000000">
                <a:alpha val="46000"/>
              </a:srgbClr>
            </a:outerShdw>
          </a:effectLst>
          <a:scene3d>
            <a:camera prst="orthographicFront">
              <a:rot lat="0" lon="0" rev="0"/>
            </a:camera>
            <a:lightRig rig="threePt" dir="t"/>
          </a:scene3d>
          <a:sp3d prstMaterial="plastic">
            <a:bevelT w="25400" h="25400"/>
          </a:sp3d>
        </a:effectStyle>
      </a:effectStyleLst>
      <a:bgFillStyleLst>
        <a:solidFill>
          <a:schemeClr val="phClr"/>
        </a:solidFill>
        <a:gradFill rotWithShape="1">
          <a:gsLst>
            <a:gs pos="10000">
              <a:schemeClr val="phClr">
                <a:tint val="97000"/>
                <a:hueMod val="142000"/>
                <a:satMod val="200000"/>
                <a:lumMod val="118000"/>
              </a:schemeClr>
            </a:gs>
            <a:gs pos="100000">
              <a:schemeClr val="phClr">
                <a:shade val="94000"/>
                <a:hueMod val="22000"/>
                <a:satMod val="220000"/>
                <a:lumMod val="62000"/>
              </a:schemeClr>
            </a:gs>
          </a:gsLst>
          <a:lin ang="6120000" scaled="1"/>
        </a:gradFill>
        <a:gradFill rotWithShape="1">
          <a:gsLst>
            <a:gs pos="0">
              <a:schemeClr val="phClr">
                <a:tint val="97000"/>
                <a:hueMod val="142000"/>
                <a:satMod val="200000"/>
                <a:lumMod val="118000"/>
              </a:schemeClr>
            </a:gs>
            <a:gs pos="100000">
              <a:schemeClr val="phClr">
                <a:shade val="94000"/>
                <a:hueMod val="22000"/>
                <a:satMod val="220000"/>
                <a:lumMod val="62000"/>
              </a:schemeClr>
            </a:gs>
          </a:gsLst>
          <a:path path="circle">
            <a:fillToRect b="100000"/>
          </a:path>
        </a:gradFill>
      </a:bgFillStyleLst>
    </a:fmtScheme>
  </a:themeElements>
  <a:objectDefaults/>
  <a:extraClrSchemeLst/>
  <a:extLst>
    <a:ext uri="{05A4C25C-085E-4340-85A3-A5531E510DB2}">
      <thm15:themeFamily xmlns:thm15="http://schemas.microsoft.com/office/thememl/2012/main" name="Slice" id="{0507925B-6AC9-4358-8E18-C330545D08F8}" vid="{2903AAAE-3EA5-424A-B142-CC51DC1F897D}"/>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Slice</Template>
  <TotalTime>7963</TotalTime>
  <Words>2817</Words>
  <Application>Microsoft Office PowerPoint</Application>
  <PresentationFormat>Экран (4:3)</PresentationFormat>
  <Paragraphs>365</Paragraphs>
  <Slides>28</Slides>
  <Notes>0</Notes>
  <HiddenSlides>0</HiddenSlides>
  <MMClips>0</MMClips>
  <ScaleCrop>false</ScaleCrop>
  <HeadingPairs>
    <vt:vector size="6" baseType="variant">
      <vt:variant>
        <vt:lpstr>Использованные шрифты</vt:lpstr>
      </vt:variant>
      <vt:variant>
        <vt:i4>9</vt:i4>
      </vt:variant>
      <vt:variant>
        <vt:lpstr>Тема</vt:lpstr>
      </vt:variant>
      <vt:variant>
        <vt:i4>1</vt:i4>
      </vt:variant>
      <vt:variant>
        <vt:lpstr>Заголовки слайдов</vt:lpstr>
      </vt:variant>
      <vt:variant>
        <vt:i4>28</vt:i4>
      </vt:variant>
    </vt:vector>
  </HeadingPairs>
  <TitlesOfParts>
    <vt:vector size="38" baseType="lpstr">
      <vt:lpstr>Arial</vt:lpstr>
      <vt:lpstr>Calibri</vt:lpstr>
      <vt:lpstr>Century Gothic</vt:lpstr>
      <vt:lpstr>Courier New</vt:lpstr>
      <vt:lpstr>PresentScript</vt:lpstr>
      <vt:lpstr>Times New Roman</vt:lpstr>
      <vt:lpstr>Verdana</vt:lpstr>
      <vt:lpstr>Wingdings</vt:lpstr>
      <vt:lpstr>Wingdings 3</vt:lpstr>
      <vt:lpstr>Сектор</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Скачано с www.znanio.ru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Зинукова Наталья Анатольевна</dc:creator>
  <cp:lastModifiedBy>Viktar</cp:lastModifiedBy>
  <cp:revision>325</cp:revision>
  <cp:lastPrinted>2020-12-07T10:13:11Z</cp:lastPrinted>
  <dcterms:created xsi:type="dcterms:W3CDTF">2019-07-25T08:37:46Z</dcterms:created>
  <dcterms:modified xsi:type="dcterms:W3CDTF">2021-04-27T07:02:18Z</dcterms:modified>
</cp:coreProperties>
</file>