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5" r:id="rId2"/>
    <p:sldId id="258" r:id="rId3"/>
    <p:sldId id="280" r:id="rId4"/>
    <p:sldId id="260" r:id="rId5"/>
    <p:sldId id="290" r:id="rId6"/>
    <p:sldId id="291" r:id="rId7"/>
    <p:sldId id="292" r:id="rId8"/>
    <p:sldId id="286" r:id="rId9"/>
    <p:sldId id="274" r:id="rId10"/>
    <p:sldId id="293" r:id="rId11"/>
    <p:sldId id="289" r:id="rId12"/>
    <p:sldId id="264" r:id="rId13"/>
    <p:sldId id="287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68" autoAdjust="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1DA30-43DB-4EE1-81AE-248F49659BAE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2010B-C359-48BF-B53A-4D23B2B04D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2010B-C359-48BF-B53A-4D23B2B04DD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2010B-C359-48BF-B53A-4D23B2B04DD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AFB20C1-C85A-4141-8AD6-39F188774C63}" type="datetimeFigureOut">
              <a:rPr lang="ru-RU" smtClean="0"/>
              <a:pPr/>
              <a:t>07.03.2089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74DF570-7895-4516-99AB-380FDF48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cene3d>
            <a:camera prst="perspectiveFront"/>
            <a:lightRig rig="threePt" dir="t"/>
          </a:scene3d>
        </p:spPr>
        <p:txBody>
          <a:bodyPr/>
          <a:lstStyle/>
          <a:p>
            <a:r>
              <a:rPr lang="ru-RU" sz="4400" dirty="0" smtClean="0"/>
              <a:t>   День космонавтики.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4054" t="42196" r="2681" b="5343"/>
          <a:stretch>
            <a:fillRect/>
          </a:stretch>
        </p:blipFill>
        <p:spPr bwMode="auto">
          <a:xfrm>
            <a:off x="642910" y="2928934"/>
            <a:ext cx="3286148" cy="328614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8" name="Picture 4" descr="ks000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t="7143"/>
          <a:stretch>
            <a:fillRect/>
          </a:stretch>
        </p:blipFill>
        <p:spPr bwMode="auto">
          <a:xfrm>
            <a:off x="4357686" y="1785926"/>
            <a:ext cx="4400552" cy="464347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6313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14039" r="-3196"/>
          <a:stretch>
            <a:fillRect/>
          </a:stretch>
        </p:blipFill>
        <p:spPr bwMode="auto">
          <a:xfrm>
            <a:off x="956292" y="1770063"/>
            <a:ext cx="305629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785926"/>
            <a:ext cx="447992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6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0527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0040" y="142852"/>
            <a:ext cx="8783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     Первые живые существа на орбите</a:t>
            </a:r>
          </a:p>
          <a:p>
            <a:endParaRPr lang="ru-RU" sz="24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i="1" dirty="0" smtClean="0"/>
              <a:t>Первыми лохматыми космонавтами, по возвращении приветствовавшими своих «отправителей» радостным лаем, стали Белка и Стрелка, отправившиеся покорять небесные просторы на пятом спутнике в августе 1960 г. </a:t>
            </a:r>
            <a:endParaRPr lang="ru-RU" sz="2400" b="1" i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5328593" cy="39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428868"/>
            <a:ext cx="2481064" cy="18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152" y="4293096"/>
            <a:ext cx="2808312" cy="210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60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7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7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G:\космос\79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196752"/>
            <a:ext cx="3816424" cy="51998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1196752"/>
            <a:ext cx="4320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День 12 апреля 1961 г разделил историю освоения космических далей на два периода — «когда человек мечтал о звёздах» и «с тех пор, как человек покорил космос». В 9:07 по московскому времени со стартовой площадки № 1 космодрома Байконур был запущен космический корабль «Восток-1» с первым в мире космонавтом на борту — Юрием Гагариным.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979712" y="188640"/>
            <a:ext cx="462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Человек в космосе .</a:t>
            </a:r>
            <a:endParaRPr lang="ru-RU" sz="4000" b="1" i="1" dirty="0"/>
          </a:p>
        </p:txBody>
      </p:sp>
    </p:spTree>
    <p:custDataLst>
      <p:tags r:id="rId1"/>
    </p:custDataLst>
  </p:cSld>
  <p:clrMapOvr>
    <a:masterClrMapping/>
  </p:clrMapOvr>
  <p:transition advTm="153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013176"/>
            <a:ext cx="889248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2 января вышла на орбиту « Луна -1»        4 октября 1957 года вышел на орбиту                      </a:t>
            </a:r>
          </a:p>
          <a:p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запущенный в СССР первый в истории </a:t>
            </a:r>
          </a:p>
          <a:p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человечества искусственный спутник </a:t>
            </a:r>
          </a:p>
          <a:p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Земли. Он весил 86,3 кг.</a:t>
            </a:r>
            <a:endParaRPr lang="ru-RU" sz="16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0"/>
            <a:ext cx="50375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Осваиваем Космос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5" y="1484784"/>
            <a:ext cx="423407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785794"/>
            <a:ext cx="4032448" cy="435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93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24200"/>
            <a:ext cx="484824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435768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 t="23925" b="8521"/>
          <a:stretch>
            <a:fillRect/>
          </a:stretch>
        </p:blipFill>
        <p:spPr bwMode="auto">
          <a:xfrm>
            <a:off x="5929322" y="3786190"/>
            <a:ext cx="285525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Загадочный мир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 космоса</a:t>
            </a:r>
            <a:endParaRPr lang="ru-RU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28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1052736"/>
            <a:ext cx="33843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Нынче праздник космонавтов!</a:t>
            </a:r>
          </a:p>
          <a:p>
            <a:r>
              <a:rPr lang="ru-RU" sz="3200" b="1" i="1" dirty="0"/>
              <a:t>Поздравляем с этим днем.</a:t>
            </a:r>
          </a:p>
          <a:p>
            <a:r>
              <a:rPr lang="ru-RU" sz="3200" b="1" i="1" dirty="0"/>
              <a:t>Нам открыл его Гагарин </a:t>
            </a:r>
          </a:p>
          <a:p>
            <a:r>
              <a:rPr lang="ru-RU" sz="3200" b="1" i="1" dirty="0"/>
              <a:t>Много сказано о нем.</a:t>
            </a:r>
          </a:p>
        </p:txBody>
      </p:sp>
      <p:pic>
        <p:nvPicPr>
          <p:cNvPr id="2050" name="Picture 2" descr="G:\космос\ac83ad2c6c9fee60be5b81c361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404664"/>
            <a:ext cx="4286250" cy="588645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5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44824"/>
            <a:ext cx="5156432" cy="386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G:\космос\0_9ae0_fc97bc2d_L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428736"/>
            <a:ext cx="3312368" cy="44199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91680" y="5877272"/>
            <a:ext cx="2111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cs typeface="Arabic Typesetting" pitchFamily="66" charset="-78"/>
              </a:rPr>
              <a:t>Галактики</a:t>
            </a:r>
            <a:r>
              <a:rPr lang="ru-RU" sz="2800" b="1" i="1" dirty="0" smtClean="0">
                <a:cs typeface="Arabic Typesetting" pitchFamily="66" charset="-78"/>
              </a:rPr>
              <a:t> 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15140" y="6000768"/>
            <a:ext cx="123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Земля.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548680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Галактика, в которой находится наша планета называется Млечный путь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advTm="19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714884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Планеты </a:t>
            </a:r>
            <a:r>
              <a:rPr lang="ru-RU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солнечной системы: Меркурий, Венера, Земля, Марс, Юпитер, Сатурн, Уран, Нептун и Плутон. Земля – третья по удаленности от </a:t>
            </a: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Солнца</a:t>
            </a:r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786314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14290"/>
            <a:ext cx="403244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шаги в космос……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5086" r="-1132"/>
          <a:stretch>
            <a:fillRect/>
          </a:stretch>
        </p:blipFill>
        <p:spPr bwMode="auto">
          <a:xfrm>
            <a:off x="642910" y="1928802"/>
            <a:ext cx="30003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 t="11399" r="-4874"/>
          <a:stretch>
            <a:fillRect/>
          </a:stretch>
        </p:blipFill>
        <p:spPr bwMode="auto">
          <a:xfrm>
            <a:off x="5000628" y="1500174"/>
            <a:ext cx="3670083" cy="45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20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Начало </a:t>
            </a:r>
            <a:br>
              <a:rPr lang="ru-RU" dirty="0" smtClean="0"/>
            </a:br>
            <a:r>
              <a:rPr lang="ru-RU" dirty="0" smtClean="0"/>
              <a:t>         новой эпохи…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14" t="3507"/>
          <a:stretch>
            <a:fillRect/>
          </a:stretch>
        </p:blipFill>
        <p:spPr bwMode="auto">
          <a:xfrm>
            <a:off x="6072166" y="357166"/>
            <a:ext cx="30718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t="9470" r="-3824" b="41599"/>
          <a:stretch>
            <a:fillRect/>
          </a:stretch>
        </p:blipFill>
        <p:spPr bwMode="auto">
          <a:xfrm>
            <a:off x="214282" y="357166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 t="6014" r="2005" b="32851"/>
          <a:stretch>
            <a:fillRect/>
          </a:stretch>
        </p:blipFill>
        <p:spPr bwMode="auto">
          <a:xfrm>
            <a:off x="1928794" y="2786058"/>
            <a:ext cx="392909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9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Люди которыми мы по праву должны гордиться.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3507" r="-1132" b="12837"/>
          <a:stretch>
            <a:fillRect/>
          </a:stretch>
        </p:blipFill>
        <p:spPr bwMode="auto">
          <a:xfrm>
            <a:off x="714348" y="1785926"/>
            <a:ext cx="364333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t="16247" r="-2068" b="1438"/>
          <a:stretch>
            <a:fillRect/>
          </a:stretch>
        </p:blipFill>
        <p:spPr bwMode="auto">
          <a:xfrm>
            <a:off x="5214942" y="1928802"/>
            <a:ext cx="336842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5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1412776"/>
            <a:ext cx="5040561" cy="328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6096" y="1412776"/>
            <a:ext cx="3096344" cy="397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10369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История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освоения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космоса. 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558924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i="1" dirty="0" smtClean="0">
                <a:solidFill>
                  <a:srgbClr val="00B050"/>
                </a:solidFill>
              </a:rPr>
              <a:t>Константин Эдуардович Циолковский первый в мире изобрёл ракету 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88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creenshot_2019-03-09-08-18-06.png"/>
          <p:cNvPicPr>
            <a:picLocks noChangeAspect="1" noChangeArrowheads="1"/>
          </p:cNvPicPr>
          <p:nvPr/>
        </p:nvPicPr>
        <p:blipFill>
          <a:blip r:embed="rId2"/>
          <a:srcRect t="7938"/>
          <a:stretch>
            <a:fillRect/>
          </a:stretch>
        </p:blipFill>
        <p:spPr bwMode="auto">
          <a:xfrm>
            <a:off x="142844" y="571480"/>
            <a:ext cx="3543750" cy="579993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sz="3200" dirty="0" smtClean="0">
                <a:solidFill>
                  <a:srgbClr val="FFFF00"/>
                </a:solidFill>
              </a:rPr>
              <a:t>Изобретатель первых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               космических ракет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Российский ученый и конструктор, под его руководством были созданы баллистические и геофизические ракеты, первые ИСЗ, первые космические корабли, на которых впервые в истории совершены космический полет человека и выход  человека в космос.</a:t>
            </a:r>
            <a:endParaRPr lang="ru-RU" dirty="0"/>
          </a:p>
        </p:txBody>
      </p:sp>
    </p:spTree>
  </p:cSld>
  <p:clrMapOvr>
    <a:masterClrMapping/>
  </p:clrMapOvr>
  <p:transition advClick="0" advTm="3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1.4|3.7|3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6|3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7|4.1|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5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4.1|3.8|1.9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2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3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6|5.7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4.5|3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.1|2.5|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1060</TotalTime>
  <Words>280</Words>
  <Application>Microsoft Office PowerPoint</Application>
  <PresentationFormat>Экран (4:3)</PresentationFormat>
  <Paragraphs>31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Метро</vt:lpstr>
      <vt:lpstr>   День космонавтики.</vt:lpstr>
      <vt:lpstr>Слайд 2</vt:lpstr>
      <vt:lpstr>Слайд 3</vt:lpstr>
      <vt:lpstr>Слайд 4</vt:lpstr>
      <vt:lpstr>Первые шаги в космос……</vt:lpstr>
      <vt:lpstr>           Начало           новой эпохи… </vt:lpstr>
      <vt:lpstr>Люди которыми мы по праву должны гордиться.</vt:lpstr>
      <vt:lpstr>Слайд 8</vt:lpstr>
      <vt:lpstr>            Изобретатель первых                  космических ракет</vt:lpstr>
      <vt:lpstr>Слайд 10</vt:lpstr>
      <vt:lpstr>Слайд 11</vt:lpstr>
      <vt:lpstr>Слайд 12</vt:lpstr>
      <vt:lpstr>Слайд 13</vt:lpstr>
      <vt:lpstr>Загадочный мир  с космоса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Пользователь</cp:lastModifiedBy>
  <cp:revision>204</cp:revision>
  <dcterms:created xsi:type="dcterms:W3CDTF">2012-04-12T04:17:15Z</dcterms:created>
  <dcterms:modified xsi:type="dcterms:W3CDTF">2089-03-07T00:46:51Z</dcterms:modified>
</cp:coreProperties>
</file>